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9081a5178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c892dc50b4da4"/>
  </p:sldMasterIdLst>
  <p:sldIdLst>
    <p:sldId xmlns:r="http://schemas.openxmlformats.org/officeDocument/2006/relationships" id="256" r:id="R75f9e56e36d7435b"/>
    <p:sldId xmlns:r="http://schemas.openxmlformats.org/officeDocument/2006/relationships" id="257" r:id="Rf4a6117774ff4874"/>
    <p:sldId xmlns:r="http://schemas.openxmlformats.org/officeDocument/2006/relationships" id="258" r:id="Ra6a4b3ded9434c3c"/>
    <p:sldId xmlns:r="http://schemas.openxmlformats.org/officeDocument/2006/relationships" id="259" r:id="Re2246ec585254eb1"/>
    <p:sldId xmlns:r="http://schemas.openxmlformats.org/officeDocument/2006/relationships" id="260" r:id="Rdc201cd02a0542d6"/>
    <p:sldId xmlns:r="http://schemas.openxmlformats.org/officeDocument/2006/relationships" id="261" r:id="Re89389f2a202452d"/>
    <p:sldId xmlns:r="http://schemas.openxmlformats.org/officeDocument/2006/relationships" id="262" r:id="Ra2a628e12975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c892dc50b4da4" /><Relationship Type="http://schemas.openxmlformats.org/officeDocument/2006/relationships/slide" Target="/ppt/slides/slide1.xml" Id="R75f9e56e36d7435b" /><Relationship Type="http://schemas.openxmlformats.org/officeDocument/2006/relationships/slide" Target="/ppt/slides/slide2.xml" Id="Rf4a6117774ff4874" /><Relationship Type="http://schemas.openxmlformats.org/officeDocument/2006/relationships/slide" Target="/ppt/slides/slide3.xml" Id="Ra6a4b3ded9434c3c" /><Relationship Type="http://schemas.openxmlformats.org/officeDocument/2006/relationships/slide" Target="/ppt/slides/slide4.xml" Id="Re2246ec585254eb1" /><Relationship Type="http://schemas.openxmlformats.org/officeDocument/2006/relationships/slide" Target="/ppt/slides/slide5.xml" Id="Rdc201cd02a0542d6" /><Relationship Type="http://schemas.openxmlformats.org/officeDocument/2006/relationships/slide" Target="/ppt/slides/slide6.xml" Id="Re89389f2a202452d" /><Relationship Type="http://schemas.openxmlformats.org/officeDocument/2006/relationships/slide" Target="/ppt/slides/slide7.xml" Id="Ra2a628e12975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d77e8c3fd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77d5ae5da4a79" /><Relationship Type="http://schemas.openxmlformats.org/officeDocument/2006/relationships/theme" Target="/ppt/slideMasters/theme/theme1.xml" Id="Rccc7ef104a58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77d5ae5da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4103dc86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1aeed2aa3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f0eafd2f448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2e9795a8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5a8bddebc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53b19e43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d74ab6896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KONGSVINGER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KONGSVINGER BETONG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12 755 238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50 399 241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99 926 230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CONCRETE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88 81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968 654 446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BETONG AS</a:t>
            </a:r>
          </a:p>
        </p:txBody>
      </p:sp>
    </p:spTree>
  </p:cSld>
  <p:clrMapOvr>
    <a:masterClrMapping xmlns:a="http://schemas.openxmlformats.org/drawingml/2006/main"/>
  </p:clrMapOvr>
</p:sld>
</file>