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4e0bd6e82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26915da444063"/>
  </p:sldMasterIdLst>
  <p:sldIdLst>
    <p:sldId xmlns:r="http://schemas.openxmlformats.org/officeDocument/2006/relationships" id="256" r:id="R357f16a88b39478d"/>
    <p:sldId xmlns:r="http://schemas.openxmlformats.org/officeDocument/2006/relationships" id="257" r:id="Rb60a248a6a1e4fde"/>
    <p:sldId xmlns:r="http://schemas.openxmlformats.org/officeDocument/2006/relationships" id="258" r:id="R6bd91da6459d425f"/>
    <p:sldId xmlns:r="http://schemas.openxmlformats.org/officeDocument/2006/relationships" id="259" r:id="R37321623f5674849"/>
    <p:sldId xmlns:r="http://schemas.openxmlformats.org/officeDocument/2006/relationships" id="260" r:id="R047ad135d3554dfa"/>
    <p:sldId xmlns:r="http://schemas.openxmlformats.org/officeDocument/2006/relationships" id="261" r:id="R77b2128a25054f68"/>
    <p:sldId xmlns:r="http://schemas.openxmlformats.org/officeDocument/2006/relationships" id="262" r:id="R433311f627b2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26915da444063" /><Relationship Type="http://schemas.openxmlformats.org/officeDocument/2006/relationships/slide" Target="/ppt/slides/slide1.xml" Id="R357f16a88b39478d" /><Relationship Type="http://schemas.openxmlformats.org/officeDocument/2006/relationships/slide" Target="/ppt/slides/slide2.xml" Id="Rb60a248a6a1e4fde" /><Relationship Type="http://schemas.openxmlformats.org/officeDocument/2006/relationships/slide" Target="/ppt/slides/slide3.xml" Id="R6bd91da6459d425f" /><Relationship Type="http://schemas.openxmlformats.org/officeDocument/2006/relationships/slide" Target="/ppt/slides/slide4.xml" Id="R37321623f5674849" /><Relationship Type="http://schemas.openxmlformats.org/officeDocument/2006/relationships/slide" Target="/ppt/slides/slide5.xml" Id="R047ad135d3554dfa" /><Relationship Type="http://schemas.openxmlformats.org/officeDocument/2006/relationships/slide" Target="/ppt/slides/slide6.xml" Id="R77b2128a25054f68" /><Relationship Type="http://schemas.openxmlformats.org/officeDocument/2006/relationships/slide" Target="/ppt/slides/slide7.xml" Id="R433311f627b2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5428d854b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4462bcbe64768" /><Relationship Type="http://schemas.openxmlformats.org/officeDocument/2006/relationships/theme" Target="/ppt/slideMasters/theme/theme1.xml" Id="Ra2982f09d5e9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4462bcbe647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a4a6780bf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dbfe97454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d572ae7f44c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77746c66e4f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d5476d6b1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ab30ef44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5d3a5d427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BIOAKVA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BIOAKVA AS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53 061 059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54 196 383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WATHNE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IVETT WATHNE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WATHNE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968 703 250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