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fae71011944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91a141d5244368"/>
  </p:sldMasterIdLst>
  <p:sldIdLst>
    <p:sldId xmlns:r="http://schemas.openxmlformats.org/officeDocument/2006/relationships" id="256" r:id="R341af46d5ee74d7f"/>
    <p:sldId xmlns:r="http://schemas.openxmlformats.org/officeDocument/2006/relationships" id="257" r:id="R804819bf779840bc"/>
    <p:sldId xmlns:r="http://schemas.openxmlformats.org/officeDocument/2006/relationships" id="258" r:id="R32421e9946604541"/>
    <p:sldId xmlns:r="http://schemas.openxmlformats.org/officeDocument/2006/relationships" id="259" r:id="Rf90c31c59f7640eb"/>
    <p:sldId xmlns:r="http://schemas.openxmlformats.org/officeDocument/2006/relationships" id="260" r:id="Rb83bd90cbc1a48cb"/>
    <p:sldId xmlns:r="http://schemas.openxmlformats.org/officeDocument/2006/relationships" id="261" r:id="R878c862a91c746b8"/>
    <p:sldId xmlns:r="http://schemas.openxmlformats.org/officeDocument/2006/relationships" id="262" r:id="Rb90e5d6a9e4d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1a141d5244368" /><Relationship Type="http://schemas.openxmlformats.org/officeDocument/2006/relationships/slide" Target="/ppt/slides/slide1.xml" Id="R341af46d5ee74d7f" /><Relationship Type="http://schemas.openxmlformats.org/officeDocument/2006/relationships/slide" Target="/ppt/slides/slide2.xml" Id="R804819bf779840bc" /><Relationship Type="http://schemas.openxmlformats.org/officeDocument/2006/relationships/slide" Target="/ppt/slides/slide3.xml" Id="R32421e9946604541" /><Relationship Type="http://schemas.openxmlformats.org/officeDocument/2006/relationships/slide" Target="/ppt/slides/slide4.xml" Id="Rf90c31c59f7640eb" /><Relationship Type="http://schemas.openxmlformats.org/officeDocument/2006/relationships/slide" Target="/ppt/slides/slide5.xml" Id="Rb83bd90cbc1a48cb" /><Relationship Type="http://schemas.openxmlformats.org/officeDocument/2006/relationships/slide" Target="/ppt/slides/slide6.xml" Id="R878c862a91c746b8" /><Relationship Type="http://schemas.openxmlformats.org/officeDocument/2006/relationships/slide" Target="/ppt/slides/slide7.xml" Id="Rb90e5d6a9e4d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548f436a5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44c13a69f493a" /><Relationship Type="http://schemas.openxmlformats.org/officeDocument/2006/relationships/theme" Target="/ppt/slideMasters/theme/theme1.xml" Id="Rc1b3492a26a2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844c13a69f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41fc5c0c842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a5f7e1370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24bded6ea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3ce6f0e7d44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bec53d018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978c8651b45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987ea6a5043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BETONGFORSEGLING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BETONGFORSEGLING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BETONGFORSEGLING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BETONGFORSEGLING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BETONGFORSEGLING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BETONGFORSEGLING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21 157 767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651 023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454 396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4 091 392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7 550 052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BETONGFORSEGLING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WILLILKA AS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CHRISTIANSEN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BETONGFORSEGLING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BETONGFORSEGLING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Stokkerveien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43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968 703 994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BETONGFORSEGLING AS</a:t>
            </a:r>
          </a:p>
        </p:txBody>
      </p:sp>
    </p:spTree>
  </p:cSld>
  <p:clrMapOvr>
    <a:masterClrMapping xmlns:a="http://schemas.openxmlformats.org/drawingml/2006/main"/>
  </p:clrMapOvr>
</p:sld>
</file>