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97e921316b45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8cd611952f4222"/>
  </p:sldMasterIdLst>
  <p:sldIdLst>
    <p:sldId xmlns:r="http://schemas.openxmlformats.org/officeDocument/2006/relationships" id="256" r:id="R9262acfbf24e4bb2"/>
    <p:sldId xmlns:r="http://schemas.openxmlformats.org/officeDocument/2006/relationships" id="257" r:id="Ra6d3ee3129cc4e90"/>
    <p:sldId xmlns:r="http://schemas.openxmlformats.org/officeDocument/2006/relationships" id="258" r:id="Rf1272ed769bb40e8"/>
    <p:sldId xmlns:r="http://schemas.openxmlformats.org/officeDocument/2006/relationships" id="259" r:id="R7a1793e4a3ff4ffa"/>
    <p:sldId xmlns:r="http://schemas.openxmlformats.org/officeDocument/2006/relationships" id="260" r:id="Rf11ddb1040c74ccd"/>
    <p:sldId xmlns:r="http://schemas.openxmlformats.org/officeDocument/2006/relationships" id="261" r:id="R74321b2c91b34976"/>
    <p:sldId xmlns:r="http://schemas.openxmlformats.org/officeDocument/2006/relationships" id="262" r:id="Rb6b1acb6af1d4d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8cd611952f4222" /><Relationship Type="http://schemas.openxmlformats.org/officeDocument/2006/relationships/slide" Target="/ppt/slides/slide1.xml" Id="R9262acfbf24e4bb2" /><Relationship Type="http://schemas.openxmlformats.org/officeDocument/2006/relationships/slide" Target="/ppt/slides/slide2.xml" Id="Ra6d3ee3129cc4e90" /><Relationship Type="http://schemas.openxmlformats.org/officeDocument/2006/relationships/slide" Target="/ppt/slides/slide3.xml" Id="Rf1272ed769bb40e8" /><Relationship Type="http://schemas.openxmlformats.org/officeDocument/2006/relationships/slide" Target="/ppt/slides/slide4.xml" Id="R7a1793e4a3ff4ffa" /><Relationship Type="http://schemas.openxmlformats.org/officeDocument/2006/relationships/slide" Target="/ppt/slides/slide5.xml" Id="Rf11ddb1040c74ccd" /><Relationship Type="http://schemas.openxmlformats.org/officeDocument/2006/relationships/slide" Target="/ppt/slides/slide6.xml" Id="R74321b2c91b34976" /><Relationship Type="http://schemas.openxmlformats.org/officeDocument/2006/relationships/slide" Target="/ppt/slides/slide7.xml" Id="Rb6b1acb6af1d4d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53b60c1c4e40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bd8e7e7f54869" /><Relationship Type="http://schemas.openxmlformats.org/officeDocument/2006/relationships/theme" Target="/ppt/slideMasters/theme/theme1.xml" Id="R6dbce8edb95040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6bd8e7e7f548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d7ca40a3e4b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9424c24cb4d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1c222df5b45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d0c03755c48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312d65acc4b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8701e213049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850cc543942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BALLANGEN VASKERI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BALLANGEN VASKERI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BALLANGEN VASKERI AS ble etablert [år] og holder til i Ballangen.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BALLANGEN VASKERI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BALLANGEN VASKERI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BALLANGEN VASKERI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2 172 922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241 586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178 747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273 538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669 106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BALLANGEN VASKERI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WINTHER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BALLANGEN VASKERI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Bjørkåsv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8540 Ballangen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92 87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968 727 613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BALLANGEN VASKERI AS</a:t>
            </a:r>
          </a:p>
        </p:txBody>
      </p:sp>
    </p:spTree>
  </p:cSld>
  <p:clrMapOvr>
    <a:masterClrMapping xmlns:a="http://schemas.openxmlformats.org/drawingml/2006/main"/>
  </p:clrMapOvr>
</p:sld>
</file>