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153895fa1345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ac8402fe0441b9"/>
  </p:sldMasterIdLst>
  <p:sldIdLst>
    <p:sldId xmlns:r="http://schemas.openxmlformats.org/officeDocument/2006/relationships" id="256" r:id="R4a8a29780cb54088"/>
    <p:sldId xmlns:r="http://schemas.openxmlformats.org/officeDocument/2006/relationships" id="257" r:id="Rf2eefc178eb0435a"/>
    <p:sldId xmlns:r="http://schemas.openxmlformats.org/officeDocument/2006/relationships" id="258" r:id="Rb33373b49b774f5d"/>
    <p:sldId xmlns:r="http://schemas.openxmlformats.org/officeDocument/2006/relationships" id="259" r:id="R5d6e894f8d384a51"/>
    <p:sldId xmlns:r="http://schemas.openxmlformats.org/officeDocument/2006/relationships" id="260" r:id="R8859ac6c368d426b"/>
    <p:sldId xmlns:r="http://schemas.openxmlformats.org/officeDocument/2006/relationships" id="261" r:id="R3a01fe35adfe4232"/>
    <p:sldId xmlns:r="http://schemas.openxmlformats.org/officeDocument/2006/relationships" id="262" r:id="R5fcfed1dafb349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ac8402fe0441b9" /><Relationship Type="http://schemas.openxmlformats.org/officeDocument/2006/relationships/slide" Target="/ppt/slides/slide1.xml" Id="R4a8a29780cb54088" /><Relationship Type="http://schemas.openxmlformats.org/officeDocument/2006/relationships/slide" Target="/ppt/slides/slide2.xml" Id="Rf2eefc178eb0435a" /><Relationship Type="http://schemas.openxmlformats.org/officeDocument/2006/relationships/slide" Target="/ppt/slides/slide3.xml" Id="Rb33373b49b774f5d" /><Relationship Type="http://schemas.openxmlformats.org/officeDocument/2006/relationships/slide" Target="/ppt/slides/slide4.xml" Id="R5d6e894f8d384a51" /><Relationship Type="http://schemas.openxmlformats.org/officeDocument/2006/relationships/slide" Target="/ppt/slides/slide5.xml" Id="R8859ac6c368d426b" /><Relationship Type="http://schemas.openxmlformats.org/officeDocument/2006/relationships/slide" Target="/ppt/slides/slide6.xml" Id="R3a01fe35adfe4232" /><Relationship Type="http://schemas.openxmlformats.org/officeDocument/2006/relationships/slide" Target="/ppt/slides/slide7.xml" Id="R5fcfed1dafb349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ca8faaeb247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c341bff7b4ae1" /><Relationship Type="http://schemas.openxmlformats.org/officeDocument/2006/relationships/theme" Target="/ppt/slideMasters/theme/theme1.xml" Id="Rda9f4433e04041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6c341bff7b4a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5c435916b43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b896e02714d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65b0e316a48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e72eef50442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1ab21c5b745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d0d66c91740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e3a4f108d4e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HLM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HLM ARKITEKTUR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44 311 037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3 307 364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2 738 330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7 384 301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19 995 893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 BJERGA AS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GUDRUN MOLDEN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HFAA AS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MBARK AS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MICHAEL HØJGAARD NIELSEN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RAGNVALD WINJUM  –  13,5 %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04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hlm@hlm.no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968 749 021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