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f12de203984d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9783fc2b274456"/>
  </p:sldMasterIdLst>
  <p:sldIdLst>
    <p:sldId xmlns:r="http://schemas.openxmlformats.org/officeDocument/2006/relationships" id="256" r:id="R2fa3c1ce99894710"/>
    <p:sldId xmlns:r="http://schemas.openxmlformats.org/officeDocument/2006/relationships" id="257" r:id="R863ecedecade4b10"/>
    <p:sldId xmlns:r="http://schemas.openxmlformats.org/officeDocument/2006/relationships" id="258" r:id="R7cfd8be1f6404953"/>
    <p:sldId xmlns:r="http://schemas.openxmlformats.org/officeDocument/2006/relationships" id="259" r:id="Rab2173940cc74a06"/>
    <p:sldId xmlns:r="http://schemas.openxmlformats.org/officeDocument/2006/relationships" id="260" r:id="Rcdbafbf4e25a466e"/>
    <p:sldId xmlns:r="http://schemas.openxmlformats.org/officeDocument/2006/relationships" id="261" r:id="R66779b8eb13345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9783fc2b274456" /><Relationship Type="http://schemas.openxmlformats.org/officeDocument/2006/relationships/slide" Target="/ppt/slides/slide1.xml" Id="R2fa3c1ce99894710" /><Relationship Type="http://schemas.openxmlformats.org/officeDocument/2006/relationships/slide" Target="/ppt/slides/slide2.xml" Id="R863ecedecade4b10" /><Relationship Type="http://schemas.openxmlformats.org/officeDocument/2006/relationships/slide" Target="/ppt/slides/slide3.xml" Id="R7cfd8be1f6404953" /><Relationship Type="http://schemas.openxmlformats.org/officeDocument/2006/relationships/slide" Target="/ppt/slides/slide4.xml" Id="Rab2173940cc74a06" /><Relationship Type="http://schemas.openxmlformats.org/officeDocument/2006/relationships/slide" Target="/ppt/slides/slide5.xml" Id="Rcdbafbf4e25a466e" /><Relationship Type="http://schemas.openxmlformats.org/officeDocument/2006/relationships/slide" Target="/ppt/slides/slide6.xml" Id="R66779b8eb13345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d567fe4c584e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2aba08cfa46eb" /><Relationship Type="http://schemas.openxmlformats.org/officeDocument/2006/relationships/theme" Target="/ppt/slideMasters/theme/theme1.xml" Id="R642b2131cc4047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92aba08cfa46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6ca0923e64b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f8f180bed4c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8ba1c33d746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c505285904b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f9685540544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13a2031794c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WIIKS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145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9790 Kjøllefjord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49 97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nordkyn@accountor.no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968 784 358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