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622a63790464f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31b4821a994c1e"/>
  </p:sldMasterIdLst>
  <p:sldIdLst>
    <p:sldId xmlns:r="http://schemas.openxmlformats.org/officeDocument/2006/relationships" id="256" r:id="R182859bfbde9482a"/>
    <p:sldId xmlns:r="http://schemas.openxmlformats.org/officeDocument/2006/relationships" id="257" r:id="Ra3250d2e3bd247e0"/>
    <p:sldId xmlns:r="http://schemas.openxmlformats.org/officeDocument/2006/relationships" id="258" r:id="Rdc1f22cfc57b47bc"/>
    <p:sldId xmlns:r="http://schemas.openxmlformats.org/officeDocument/2006/relationships" id="259" r:id="R666131d7ee854613"/>
    <p:sldId xmlns:r="http://schemas.openxmlformats.org/officeDocument/2006/relationships" id="260" r:id="Rc8385878e97842c0"/>
    <p:sldId xmlns:r="http://schemas.openxmlformats.org/officeDocument/2006/relationships" id="261" r:id="R9484dad40be440b9"/>
    <p:sldId xmlns:r="http://schemas.openxmlformats.org/officeDocument/2006/relationships" id="262" r:id="R83bf0b859de942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31b4821a994c1e" /><Relationship Type="http://schemas.openxmlformats.org/officeDocument/2006/relationships/slide" Target="/ppt/slides/slide1.xml" Id="R182859bfbde9482a" /><Relationship Type="http://schemas.openxmlformats.org/officeDocument/2006/relationships/slide" Target="/ppt/slides/slide2.xml" Id="Ra3250d2e3bd247e0" /><Relationship Type="http://schemas.openxmlformats.org/officeDocument/2006/relationships/slide" Target="/ppt/slides/slide3.xml" Id="Rdc1f22cfc57b47bc" /><Relationship Type="http://schemas.openxmlformats.org/officeDocument/2006/relationships/slide" Target="/ppt/slides/slide4.xml" Id="R666131d7ee854613" /><Relationship Type="http://schemas.openxmlformats.org/officeDocument/2006/relationships/slide" Target="/ppt/slides/slide5.xml" Id="Rc8385878e97842c0" /><Relationship Type="http://schemas.openxmlformats.org/officeDocument/2006/relationships/slide" Target="/ppt/slides/slide6.xml" Id="R9484dad40be440b9" /><Relationship Type="http://schemas.openxmlformats.org/officeDocument/2006/relationships/slide" Target="/ppt/slides/slide7.xml" Id="R83bf0b859de942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c2b2d6032b4b9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a401033a90487f" /><Relationship Type="http://schemas.openxmlformats.org/officeDocument/2006/relationships/theme" Target="/ppt/slideMasters/theme/theme1.xml" Id="R6ce7d469361c45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fa401033a9048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323ed99eec46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87fa1f90ef4a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effc5c74e8470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06da040b4644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f23471b0774a4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fdd8f2e723491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274b73c7294b6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WIIKS REGNSKAPSKONTOR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WIIKS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WIIKS REGNSKAPSKONTOR AS ble etablert [år] og holder til i Kjøllefjord.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WIIKS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WIIKS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WIIKS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7 602 173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597 172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441 650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1 540 648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3 950 107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WIIKS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PEDERSEN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CHRISTOFFER HOLM HANSEN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INGEBJØRG LILAND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MARITA WIIK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WIIKS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Strandveien 145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9790 Kjøllefjord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78 49 97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nordkyn@accountor.no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968 784 358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WIIKS REGNSKAPSKONTOR AS</a:t>
            </a:r>
          </a:p>
        </p:txBody>
      </p:sp>
    </p:spTree>
  </p:cSld>
  <p:clrMapOvr>
    <a:masterClrMapping xmlns:a="http://schemas.openxmlformats.org/drawingml/2006/main"/>
  </p:clrMapOvr>
</p:sld>
</file>