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76cab9e91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c9ace0bc1460f"/>
  </p:sldMasterIdLst>
  <p:sldIdLst>
    <p:sldId xmlns:r="http://schemas.openxmlformats.org/officeDocument/2006/relationships" id="256" r:id="R94f5ca545e844bb9"/>
    <p:sldId xmlns:r="http://schemas.openxmlformats.org/officeDocument/2006/relationships" id="257" r:id="R4e77b8863fe04e21"/>
    <p:sldId xmlns:r="http://schemas.openxmlformats.org/officeDocument/2006/relationships" id="258" r:id="Rec209ac0b0634948"/>
    <p:sldId xmlns:r="http://schemas.openxmlformats.org/officeDocument/2006/relationships" id="259" r:id="R4918d97145ed4d69"/>
    <p:sldId xmlns:r="http://schemas.openxmlformats.org/officeDocument/2006/relationships" id="260" r:id="R7d54a3656ef6488a"/>
    <p:sldId xmlns:r="http://schemas.openxmlformats.org/officeDocument/2006/relationships" id="261" r:id="Rdf68cf7cb8b1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c9ace0bc1460f" /><Relationship Type="http://schemas.openxmlformats.org/officeDocument/2006/relationships/slide" Target="/ppt/slides/slide1.xml" Id="R94f5ca545e844bb9" /><Relationship Type="http://schemas.openxmlformats.org/officeDocument/2006/relationships/slide" Target="/ppt/slides/slide2.xml" Id="R4e77b8863fe04e21" /><Relationship Type="http://schemas.openxmlformats.org/officeDocument/2006/relationships/slide" Target="/ppt/slides/slide3.xml" Id="Rec209ac0b0634948" /><Relationship Type="http://schemas.openxmlformats.org/officeDocument/2006/relationships/slide" Target="/ppt/slides/slide4.xml" Id="R4918d97145ed4d69" /><Relationship Type="http://schemas.openxmlformats.org/officeDocument/2006/relationships/slide" Target="/ppt/slides/slide5.xml" Id="R7d54a3656ef6488a" /><Relationship Type="http://schemas.openxmlformats.org/officeDocument/2006/relationships/slide" Target="/ppt/slides/slide6.xml" Id="Rdf68cf7cb8b1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1ffe2b0cb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3c58a0aa14153" /><Relationship Type="http://schemas.openxmlformats.org/officeDocument/2006/relationships/theme" Target="/ppt/slideMasters/theme/theme1.xml" Id="Rbe6dc438b7ec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3c58a0aa1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a91c6e4a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e5d0d441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8e16f348b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54e72a07f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5e22882e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4caa1714e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