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36d509feb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35b6a864c40fb"/>
  </p:sldMasterIdLst>
  <p:sldIdLst>
    <p:sldId xmlns:r="http://schemas.openxmlformats.org/officeDocument/2006/relationships" id="256" r:id="Rbf48e445c3af47f3"/>
    <p:sldId xmlns:r="http://schemas.openxmlformats.org/officeDocument/2006/relationships" id="257" r:id="Rac8bf5699b19418f"/>
    <p:sldId xmlns:r="http://schemas.openxmlformats.org/officeDocument/2006/relationships" id="258" r:id="Rfaadce3b651142db"/>
    <p:sldId xmlns:r="http://schemas.openxmlformats.org/officeDocument/2006/relationships" id="259" r:id="R028d78edc1874531"/>
    <p:sldId xmlns:r="http://schemas.openxmlformats.org/officeDocument/2006/relationships" id="260" r:id="Reba4bff269614d92"/>
    <p:sldId xmlns:r="http://schemas.openxmlformats.org/officeDocument/2006/relationships" id="261" r:id="R6cf7539e90954a25"/>
    <p:sldId xmlns:r="http://schemas.openxmlformats.org/officeDocument/2006/relationships" id="262" r:id="Rd46504df3270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35b6a864c40fb" /><Relationship Type="http://schemas.openxmlformats.org/officeDocument/2006/relationships/slide" Target="/ppt/slides/slide1.xml" Id="Rbf48e445c3af47f3" /><Relationship Type="http://schemas.openxmlformats.org/officeDocument/2006/relationships/slide" Target="/ppt/slides/slide2.xml" Id="Rac8bf5699b19418f" /><Relationship Type="http://schemas.openxmlformats.org/officeDocument/2006/relationships/slide" Target="/ppt/slides/slide3.xml" Id="Rfaadce3b651142db" /><Relationship Type="http://schemas.openxmlformats.org/officeDocument/2006/relationships/slide" Target="/ppt/slides/slide4.xml" Id="R028d78edc1874531" /><Relationship Type="http://schemas.openxmlformats.org/officeDocument/2006/relationships/slide" Target="/ppt/slides/slide5.xml" Id="Reba4bff269614d92" /><Relationship Type="http://schemas.openxmlformats.org/officeDocument/2006/relationships/slide" Target="/ppt/slides/slide6.xml" Id="R6cf7539e90954a25" /><Relationship Type="http://schemas.openxmlformats.org/officeDocument/2006/relationships/slide" Target="/ppt/slides/slide7.xml" Id="Rd46504df3270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1eaf56d59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ad803b504557" /><Relationship Type="http://schemas.openxmlformats.org/officeDocument/2006/relationships/theme" Target="/ppt/slideMasters/theme/theme1.xml" Id="Rc436007f9b36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6ad803b50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9dcd7efe2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4fe06722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2d28799a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3c995a5d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93b4f5e64b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4c7b80eea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bcde47ec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BLYDT CHARLOTTE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GRETHA 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