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028653428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4caf525e74965"/>
  </p:sldMasterIdLst>
  <p:sldIdLst>
    <p:sldId xmlns:r="http://schemas.openxmlformats.org/officeDocument/2006/relationships" id="256" r:id="R19b38cf24a1f4091"/>
    <p:sldId xmlns:r="http://schemas.openxmlformats.org/officeDocument/2006/relationships" id="257" r:id="R62b3e46d63224492"/>
    <p:sldId xmlns:r="http://schemas.openxmlformats.org/officeDocument/2006/relationships" id="258" r:id="Rdaf888f602e44d68"/>
    <p:sldId xmlns:r="http://schemas.openxmlformats.org/officeDocument/2006/relationships" id="259" r:id="R76e0201774e248be"/>
    <p:sldId xmlns:r="http://schemas.openxmlformats.org/officeDocument/2006/relationships" id="260" r:id="R46c17a1ebf114e18"/>
    <p:sldId xmlns:r="http://schemas.openxmlformats.org/officeDocument/2006/relationships" id="261" r:id="Re80d9b9419f7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4caf525e74965" /><Relationship Type="http://schemas.openxmlformats.org/officeDocument/2006/relationships/slide" Target="/ppt/slides/slide1.xml" Id="R19b38cf24a1f4091" /><Relationship Type="http://schemas.openxmlformats.org/officeDocument/2006/relationships/slide" Target="/ppt/slides/slide2.xml" Id="R62b3e46d63224492" /><Relationship Type="http://schemas.openxmlformats.org/officeDocument/2006/relationships/slide" Target="/ppt/slides/slide3.xml" Id="Rdaf888f602e44d68" /><Relationship Type="http://schemas.openxmlformats.org/officeDocument/2006/relationships/slide" Target="/ppt/slides/slide4.xml" Id="R76e0201774e248be" /><Relationship Type="http://schemas.openxmlformats.org/officeDocument/2006/relationships/slide" Target="/ppt/slides/slide5.xml" Id="R46c17a1ebf114e18" /><Relationship Type="http://schemas.openxmlformats.org/officeDocument/2006/relationships/slide" Target="/ppt/slides/slide6.xml" Id="Re80d9b9419f7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61fbe3823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9eb748a84078" /><Relationship Type="http://schemas.openxmlformats.org/officeDocument/2006/relationships/theme" Target="/ppt/slideMasters/theme/theme1.xml" Id="R1c1e05ccfed5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e9eb748a8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05f12590d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a85e79794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55dd9358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589cd18a4c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877cb1d3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7d7d2b17d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