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99408b815341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98612970c04475"/>
  </p:sldMasterIdLst>
  <p:sldIdLst>
    <p:sldId xmlns:r="http://schemas.openxmlformats.org/officeDocument/2006/relationships" id="256" r:id="Rf7b64f1d8a664dff"/>
    <p:sldId xmlns:r="http://schemas.openxmlformats.org/officeDocument/2006/relationships" id="257" r:id="R87e3700a54644942"/>
    <p:sldId xmlns:r="http://schemas.openxmlformats.org/officeDocument/2006/relationships" id="258" r:id="R7a673adfc4744be0"/>
    <p:sldId xmlns:r="http://schemas.openxmlformats.org/officeDocument/2006/relationships" id="259" r:id="R88540133f474423f"/>
    <p:sldId xmlns:r="http://schemas.openxmlformats.org/officeDocument/2006/relationships" id="260" r:id="R07a46cfdb4ec453d"/>
    <p:sldId xmlns:r="http://schemas.openxmlformats.org/officeDocument/2006/relationships" id="261" r:id="R76e19ca60b9044ed"/>
    <p:sldId xmlns:r="http://schemas.openxmlformats.org/officeDocument/2006/relationships" id="262" r:id="Rda667d8380934d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8612970c04475" /><Relationship Type="http://schemas.openxmlformats.org/officeDocument/2006/relationships/slide" Target="/ppt/slides/slide1.xml" Id="Rf7b64f1d8a664dff" /><Relationship Type="http://schemas.openxmlformats.org/officeDocument/2006/relationships/slide" Target="/ppt/slides/slide2.xml" Id="R87e3700a54644942" /><Relationship Type="http://schemas.openxmlformats.org/officeDocument/2006/relationships/slide" Target="/ppt/slides/slide3.xml" Id="R7a673adfc4744be0" /><Relationship Type="http://schemas.openxmlformats.org/officeDocument/2006/relationships/slide" Target="/ppt/slides/slide4.xml" Id="R88540133f474423f" /><Relationship Type="http://schemas.openxmlformats.org/officeDocument/2006/relationships/slide" Target="/ppt/slides/slide5.xml" Id="R07a46cfdb4ec453d" /><Relationship Type="http://schemas.openxmlformats.org/officeDocument/2006/relationships/slide" Target="/ppt/slides/slide6.xml" Id="R76e19ca60b9044ed" /><Relationship Type="http://schemas.openxmlformats.org/officeDocument/2006/relationships/slide" Target="/ppt/slides/slide7.xml" Id="Rda667d8380934d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4dfa48cf74a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6b982c7694b9f" /><Relationship Type="http://schemas.openxmlformats.org/officeDocument/2006/relationships/theme" Target="/ppt/slideMasters/theme/theme1.xml" Id="Rac097712567047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06b982c7694b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db8933c104c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341d1403b43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725b9d2624d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1fa6f89354e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3b4e7ff8a47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20f7454fe42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a79c893df43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DIVIDENDE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DIVIDENDE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−109 112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2 495 674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2 627 466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2 627 466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SOLATI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SPURS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Complér Accounting AS, 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63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twh@shape.as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968 790 404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