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81406dd4541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e03b1f4094b1a"/>
  </p:sldMasterIdLst>
  <p:sldIdLst>
    <p:sldId xmlns:r="http://schemas.openxmlformats.org/officeDocument/2006/relationships" id="256" r:id="Re37934f01c41468b"/>
    <p:sldId xmlns:r="http://schemas.openxmlformats.org/officeDocument/2006/relationships" id="257" r:id="R3c60560d086e485c"/>
    <p:sldId xmlns:r="http://schemas.openxmlformats.org/officeDocument/2006/relationships" id="258" r:id="R20fb3e5ad6a84728"/>
    <p:sldId xmlns:r="http://schemas.openxmlformats.org/officeDocument/2006/relationships" id="259" r:id="R3e38cf1ba46f4964"/>
    <p:sldId xmlns:r="http://schemas.openxmlformats.org/officeDocument/2006/relationships" id="260" r:id="R6e2206e59d214a41"/>
    <p:sldId xmlns:r="http://schemas.openxmlformats.org/officeDocument/2006/relationships" id="261" r:id="R6ed128e3bada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e03b1f4094b1a" /><Relationship Type="http://schemas.openxmlformats.org/officeDocument/2006/relationships/slide" Target="/ppt/slides/slide1.xml" Id="Re37934f01c41468b" /><Relationship Type="http://schemas.openxmlformats.org/officeDocument/2006/relationships/slide" Target="/ppt/slides/slide2.xml" Id="R3c60560d086e485c" /><Relationship Type="http://schemas.openxmlformats.org/officeDocument/2006/relationships/slide" Target="/ppt/slides/slide3.xml" Id="R20fb3e5ad6a84728" /><Relationship Type="http://schemas.openxmlformats.org/officeDocument/2006/relationships/slide" Target="/ppt/slides/slide4.xml" Id="R3e38cf1ba46f4964" /><Relationship Type="http://schemas.openxmlformats.org/officeDocument/2006/relationships/slide" Target="/ppt/slides/slide5.xml" Id="R6e2206e59d214a41" /><Relationship Type="http://schemas.openxmlformats.org/officeDocument/2006/relationships/slide" Target="/ppt/slides/slide6.xml" Id="R6ed128e3bada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9e1e77fda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5bcfbd5f4989" /><Relationship Type="http://schemas.openxmlformats.org/officeDocument/2006/relationships/theme" Target="/ppt/slideMasters/theme/theme1.xml" Id="R0938aed134f2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d5bcfbd5f49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93898b2e6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a766e39ea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6c67ad7e4c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c29a070c6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1aaa0d275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50fe5cbf46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BIRKELUNDEN VIDEO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BIRKELUNDEN VIDEO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BIRKELUNDEN VIDEO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BIRKELUNDEN VIDEO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BIRKELUNDEN VIDEO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BIRKELUNDEN VIDEO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BIRKELUNDEN VIDEO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968 796 178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BIRKELUNDEN VIDEO AS</a:t>
            </a:r>
          </a:p>
        </p:txBody>
      </p:sp>
    </p:spTree>
  </p:cSld>
  <p:clrMapOvr>
    <a:masterClrMapping xmlns:a="http://schemas.openxmlformats.org/drawingml/2006/main"/>
  </p:clrMapOvr>
</p:sld>
</file>