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3a37b416ff4d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9943ca11d5467d"/>
  </p:sldMasterIdLst>
  <p:sldIdLst>
    <p:sldId xmlns:r="http://schemas.openxmlformats.org/officeDocument/2006/relationships" id="256" r:id="R56158c507e5e4791"/>
    <p:sldId xmlns:r="http://schemas.openxmlformats.org/officeDocument/2006/relationships" id="257" r:id="Ra5d484172e6444e9"/>
    <p:sldId xmlns:r="http://schemas.openxmlformats.org/officeDocument/2006/relationships" id="258" r:id="R480420a985754ef6"/>
    <p:sldId xmlns:r="http://schemas.openxmlformats.org/officeDocument/2006/relationships" id="259" r:id="R529795f93b1243a6"/>
    <p:sldId xmlns:r="http://schemas.openxmlformats.org/officeDocument/2006/relationships" id="260" r:id="Rf4c782673737477e"/>
    <p:sldId xmlns:r="http://schemas.openxmlformats.org/officeDocument/2006/relationships" id="261" r:id="Ra73ee41d65af40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943ca11d5467d" /><Relationship Type="http://schemas.openxmlformats.org/officeDocument/2006/relationships/slide" Target="/ppt/slides/slide1.xml" Id="R56158c507e5e4791" /><Relationship Type="http://schemas.openxmlformats.org/officeDocument/2006/relationships/slide" Target="/ppt/slides/slide2.xml" Id="Ra5d484172e6444e9" /><Relationship Type="http://schemas.openxmlformats.org/officeDocument/2006/relationships/slide" Target="/ppt/slides/slide3.xml" Id="R480420a985754ef6" /><Relationship Type="http://schemas.openxmlformats.org/officeDocument/2006/relationships/slide" Target="/ppt/slides/slide4.xml" Id="R529795f93b1243a6" /><Relationship Type="http://schemas.openxmlformats.org/officeDocument/2006/relationships/slide" Target="/ppt/slides/slide5.xml" Id="Rf4c782673737477e" /><Relationship Type="http://schemas.openxmlformats.org/officeDocument/2006/relationships/slide" Target="/ppt/slides/slide6.xml" Id="Ra73ee41d65af40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cdbdb04064f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5b2b7e6bf459c" /><Relationship Type="http://schemas.openxmlformats.org/officeDocument/2006/relationships/theme" Target="/ppt/slideMasters/theme/theme1.xml" Id="Rf00e216883e84f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45b2b7e6bf45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71918c1da4f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4fa7e0bf442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24c17bed440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ec031944f43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571a2e4874a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b509e5cff44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ACRYLICON NORD-NORGE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58 80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968 833 073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NORD-NORGE AS</a:t>
            </a:r>
          </a:p>
        </p:txBody>
      </p:sp>
    </p:spTree>
  </p:cSld>
  <p:clrMapOvr>
    <a:masterClrMapping xmlns:a="http://schemas.openxmlformats.org/drawingml/2006/main"/>
  </p:clrMapOvr>
</p:sld>
</file>