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85ba425cc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78969b9d34157"/>
  </p:sldMasterIdLst>
  <p:sldIdLst>
    <p:sldId xmlns:r="http://schemas.openxmlformats.org/officeDocument/2006/relationships" id="256" r:id="Rf03ec8b11e594039"/>
    <p:sldId xmlns:r="http://schemas.openxmlformats.org/officeDocument/2006/relationships" id="257" r:id="R85c6bd175c0c452c"/>
    <p:sldId xmlns:r="http://schemas.openxmlformats.org/officeDocument/2006/relationships" id="258" r:id="Rcfab830bf3424cf8"/>
    <p:sldId xmlns:r="http://schemas.openxmlformats.org/officeDocument/2006/relationships" id="259" r:id="R8635242b4ea04e23"/>
    <p:sldId xmlns:r="http://schemas.openxmlformats.org/officeDocument/2006/relationships" id="260" r:id="Rf963d1c8a6694202"/>
    <p:sldId xmlns:r="http://schemas.openxmlformats.org/officeDocument/2006/relationships" id="261" r:id="Rd2198f1dba33411f"/>
    <p:sldId xmlns:r="http://schemas.openxmlformats.org/officeDocument/2006/relationships" id="262" r:id="R252b90fb718c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78969b9d34157" /><Relationship Type="http://schemas.openxmlformats.org/officeDocument/2006/relationships/slide" Target="/ppt/slides/slide1.xml" Id="Rf03ec8b11e594039" /><Relationship Type="http://schemas.openxmlformats.org/officeDocument/2006/relationships/slide" Target="/ppt/slides/slide2.xml" Id="R85c6bd175c0c452c" /><Relationship Type="http://schemas.openxmlformats.org/officeDocument/2006/relationships/slide" Target="/ppt/slides/slide3.xml" Id="Rcfab830bf3424cf8" /><Relationship Type="http://schemas.openxmlformats.org/officeDocument/2006/relationships/slide" Target="/ppt/slides/slide4.xml" Id="R8635242b4ea04e23" /><Relationship Type="http://schemas.openxmlformats.org/officeDocument/2006/relationships/slide" Target="/ppt/slides/slide5.xml" Id="Rf963d1c8a6694202" /><Relationship Type="http://schemas.openxmlformats.org/officeDocument/2006/relationships/slide" Target="/ppt/slides/slide6.xml" Id="Rd2198f1dba33411f" /><Relationship Type="http://schemas.openxmlformats.org/officeDocument/2006/relationships/slide" Target="/ppt/slides/slide7.xml" Id="R252b90fb718c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994be5ed6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8409b69a417b" /><Relationship Type="http://schemas.openxmlformats.org/officeDocument/2006/relationships/theme" Target="/ppt/slideMasters/theme/theme1.xml" Id="R2d77465d6996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68409b69a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9a809a780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4b275741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442534e83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302514c9f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956e9d49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625b9915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be671f9d4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ACRYLICON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NORD-NORGE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44 361 625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ACRYLICON NORD-NORGE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BØNNA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ECM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CATO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968 833 073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ACRYLICON NORD-NORGE AS</a:t>
            </a:r>
          </a:p>
        </p:txBody>
      </p:sp>
    </p:spTree>
  </p:cSld>
  <p:clrMapOvr>
    <a:masterClrMapping xmlns:a="http://schemas.openxmlformats.org/drawingml/2006/main"/>
  </p:clrMapOvr>
</p:sld>
</file>