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8b954d6a5e4a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8be9e917a473e"/>
  </p:sldMasterIdLst>
  <p:sldIdLst>
    <p:sldId xmlns:r="http://schemas.openxmlformats.org/officeDocument/2006/relationships" id="256" r:id="Rfac7cd75411242ce"/>
    <p:sldId xmlns:r="http://schemas.openxmlformats.org/officeDocument/2006/relationships" id="257" r:id="R3fb3cad34f82414f"/>
    <p:sldId xmlns:r="http://schemas.openxmlformats.org/officeDocument/2006/relationships" id="258" r:id="R0a8ebab8d0ba4846"/>
    <p:sldId xmlns:r="http://schemas.openxmlformats.org/officeDocument/2006/relationships" id="259" r:id="Rdb6a11a247ba4007"/>
    <p:sldId xmlns:r="http://schemas.openxmlformats.org/officeDocument/2006/relationships" id="260" r:id="Rfab230c818f34689"/>
    <p:sldId xmlns:r="http://schemas.openxmlformats.org/officeDocument/2006/relationships" id="261" r:id="Rb7b5044eca174c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8be9e917a473e" /><Relationship Type="http://schemas.openxmlformats.org/officeDocument/2006/relationships/slide" Target="/ppt/slides/slide1.xml" Id="Rfac7cd75411242ce" /><Relationship Type="http://schemas.openxmlformats.org/officeDocument/2006/relationships/slide" Target="/ppt/slides/slide2.xml" Id="R3fb3cad34f82414f" /><Relationship Type="http://schemas.openxmlformats.org/officeDocument/2006/relationships/slide" Target="/ppt/slides/slide3.xml" Id="R0a8ebab8d0ba4846" /><Relationship Type="http://schemas.openxmlformats.org/officeDocument/2006/relationships/slide" Target="/ppt/slides/slide4.xml" Id="Rdb6a11a247ba4007" /><Relationship Type="http://schemas.openxmlformats.org/officeDocument/2006/relationships/slide" Target="/ppt/slides/slide5.xml" Id="Rfab230c818f34689" /><Relationship Type="http://schemas.openxmlformats.org/officeDocument/2006/relationships/slide" Target="/ppt/slides/slide6.xml" Id="Rb7b5044eca174c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32e1a566649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06a3c72ed41a0" /><Relationship Type="http://schemas.openxmlformats.org/officeDocument/2006/relationships/theme" Target="/ppt/slideMasters/theme/theme1.xml" Id="R2377398863b54a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06a3c72ed41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ff0b11b7545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661e1470f4c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fe6bd62c745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1b292eff842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769f18a3a44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d7765d66d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SPYDEBERG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SPYDEBERG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SPYDEBERG REGNSKAPSLAG SA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SPYDEBERG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SPYDEBERG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SPYDEBERG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17 044 465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327 350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8 384 630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13 468 101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SPYDEBERG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Stegenveien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1820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83 55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968 840 657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SPYDEBERG REGNSKAPSLAG SA</a:t>
            </a:r>
          </a:p>
        </p:txBody>
      </p:sp>
    </p:spTree>
  </p:cSld>
  <p:clrMapOvr>
    <a:masterClrMapping xmlns:a="http://schemas.openxmlformats.org/drawingml/2006/main"/>
  </p:clrMapOvr>
</p:sld>
</file>