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f20511753e4e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1321240fe047fe"/>
  </p:sldMasterIdLst>
  <p:sldIdLst>
    <p:sldId xmlns:r="http://schemas.openxmlformats.org/officeDocument/2006/relationships" id="256" r:id="Rfd5dac6d2419400c"/>
    <p:sldId xmlns:r="http://schemas.openxmlformats.org/officeDocument/2006/relationships" id="257" r:id="R2f032abf2af14ac5"/>
    <p:sldId xmlns:r="http://schemas.openxmlformats.org/officeDocument/2006/relationships" id="258" r:id="Rc735f60b072c4c16"/>
    <p:sldId xmlns:r="http://schemas.openxmlformats.org/officeDocument/2006/relationships" id="259" r:id="R1e192c31f305469b"/>
    <p:sldId xmlns:r="http://schemas.openxmlformats.org/officeDocument/2006/relationships" id="260" r:id="Rf89a78127f844ae1"/>
    <p:sldId xmlns:r="http://schemas.openxmlformats.org/officeDocument/2006/relationships" id="261" r:id="Rfd4d5bbc7fb048cf"/>
    <p:sldId xmlns:r="http://schemas.openxmlformats.org/officeDocument/2006/relationships" id="262" r:id="R690d74b8f76640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1321240fe047fe" /><Relationship Type="http://schemas.openxmlformats.org/officeDocument/2006/relationships/slide" Target="/ppt/slides/slide1.xml" Id="Rfd5dac6d2419400c" /><Relationship Type="http://schemas.openxmlformats.org/officeDocument/2006/relationships/slide" Target="/ppt/slides/slide2.xml" Id="R2f032abf2af14ac5" /><Relationship Type="http://schemas.openxmlformats.org/officeDocument/2006/relationships/slide" Target="/ppt/slides/slide3.xml" Id="Rc735f60b072c4c16" /><Relationship Type="http://schemas.openxmlformats.org/officeDocument/2006/relationships/slide" Target="/ppt/slides/slide4.xml" Id="R1e192c31f305469b" /><Relationship Type="http://schemas.openxmlformats.org/officeDocument/2006/relationships/slide" Target="/ppt/slides/slide5.xml" Id="Rf89a78127f844ae1" /><Relationship Type="http://schemas.openxmlformats.org/officeDocument/2006/relationships/slide" Target="/ppt/slides/slide6.xml" Id="Rfd4d5bbc7fb048cf" /><Relationship Type="http://schemas.openxmlformats.org/officeDocument/2006/relationships/slide" Target="/ppt/slides/slide7.xml" Id="R690d74b8f76640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6df6b6924849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0ba07689a4e25" /><Relationship Type="http://schemas.openxmlformats.org/officeDocument/2006/relationships/theme" Target="/ppt/slideMasters/theme/theme1.xml" Id="R4719adf935fe41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00ba07689a4e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a769a411e4a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3adc6e8184e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c41b323b447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9780e037e49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5f566dad44e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8366484294e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192c1ec8b4a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NORDHAUG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NORDHAUG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8 082 827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47 464 523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52 868 108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HARALDSVANGEN 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Rennesøygata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968 849 891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NORDHAUG INVEST AS</a:t>
            </a:r>
          </a:p>
        </p:txBody>
      </p:sp>
    </p:spTree>
  </p:cSld>
  <p:clrMapOvr>
    <a:masterClrMapping xmlns:a="http://schemas.openxmlformats.org/drawingml/2006/main"/>
  </p:clrMapOvr>
</p:sld>
</file>