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38ab8eaa7c43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8680648d4244b6"/>
  </p:sldMasterIdLst>
  <p:sldIdLst>
    <p:sldId xmlns:r="http://schemas.openxmlformats.org/officeDocument/2006/relationships" id="256" r:id="Rb757fbe1c5f34a7a"/>
    <p:sldId xmlns:r="http://schemas.openxmlformats.org/officeDocument/2006/relationships" id="257" r:id="Rb14ec3ec23014d43"/>
    <p:sldId xmlns:r="http://schemas.openxmlformats.org/officeDocument/2006/relationships" id="258" r:id="R236c2b77b8da431d"/>
    <p:sldId xmlns:r="http://schemas.openxmlformats.org/officeDocument/2006/relationships" id="259" r:id="Raf43fdeb28234f6d"/>
    <p:sldId xmlns:r="http://schemas.openxmlformats.org/officeDocument/2006/relationships" id="260" r:id="R1eb1cd6c7081441e"/>
    <p:sldId xmlns:r="http://schemas.openxmlformats.org/officeDocument/2006/relationships" id="261" r:id="R838a9e59605542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680648d4244b6" /><Relationship Type="http://schemas.openxmlformats.org/officeDocument/2006/relationships/slide" Target="/ppt/slides/slide1.xml" Id="Rb757fbe1c5f34a7a" /><Relationship Type="http://schemas.openxmlformats.org/officeDocument/2006/relationships/slide" Target="/ppt/slides/slide2.xml" Id="Rb14ec3ec23014d43" /><Relationship Type="http://schemas.openxmlformats.org/officeDocument/2006/relationships/slide" Target="/ppt/slides/slide3.xml" Id="R236c2b77b8da431d" /><Relationship Type="http://schemas.openxmlformats.org/officeDocument/2006/relationships/slide" Target="/ppt/slides/slide4.xml" Id="Raf43fdeb28234f6d" /><Relationship Type="http://schemas.openxmlformats.org/officeDocument/2006/relationships/slide" Target="/ppt/slides/slide5.xml" Id="R1eb1cd6c7081441e" /><Relationship Type="http://schemas.openxmlformats.org/officeDocument/2006/relationships/slide" Target="/ppt/slides/slide6.xml" Id="R838a9e59605542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5f65ca80644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e6d91dab542df" /><Relationship Type="http://schemas.openxmlformats.org/officeDocument/2006/relationships/theme" Target="/ppt/slideMasters/theme/theme1.xml" Id="Ra4c267fb16f141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3e6d91dab542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73aaa5a5140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6c9645ce642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6eff216dc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2e5234c2943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96881cb2a44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56495f5174a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968 880 942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