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ab76fb96f49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078baf198142f5"/>
  </p:sldMasterIdLst>
  <p:sldIdLst>
    <p:sldId xmlns:r="http://schemas.openxmlformats.org/officeDocument/2006/relationships" id="256" r:id="Rc13d3d1c947643af"/>
    <p:sldId xmlns:r="http://schemas.openxmlformats.org/officeDocument/2006/relationships" id="257" r:id="R7d47c16004e84f70"/>
    <p:sldId xmlns:r="http://schemas.openxmlformats.org/officeDocument/2006/relationships" id="258" r:id="R5bfbd96be7be4e20"/>
    <p:sldId xmlns:r="http://schemas.openxmlformats.org/officeDocument/2006/relationships" id="259" r:id="R042afcb64d1c47bb"/>
    <p:sldId xmlns:r="http://schemas.openxmlformats.org/officeDocument/2006/relationships" id="260" r:id="Rcf14f5062d564492"/>
    <p:sldId xmlns:r="http://schemas.openxmlformats.org/officeDocument/2006/relationships" id="261" r:id="R2bf87752b5124705"/>
    <p:sldId xmlns:r="http://schemas.openxmlformats.org/officeDocument/2006/relationships" id="262" r:id="Rba64b9e33fa6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78baf198142f5" /><Relationship Type="http://schemas.openxmlformats.org/officeDocument/2006/relationships/slide" Target="/ppt/slides/slide1.xml" Id="Rc13d3d1c947643af" /><Relationship Type="http://schemas.openxmlformats.org/officeDocument/2006/relationships/slide" Target="/ppt/slides/slide2.xml" Id="R7d47c16004e84f70" /><Relationship Type="http://schemas.openxmlformats.org/officeDocument/2006/relationships/slide" Target="/ppt/slides/slide3.xml" Id="R5bfbd96be7be4e20" /><Relationship Type="http://schemas.openxmlformats.org/officeDocument/2006/relationships/slide" Target="/ppt/slides/slide4.xml" Id="R042afcb64d1c47bb" /><Relationship Type="http://schemas.openxmlformats.org/officeDocument/2006/relationships/slide" Target="/ppt/slides/slide5.xml" Id="Rcf14f5062d564492" /><Relationship Type="http://schemas.openxmlformats.org/officeDocument/2006/relationships/slide" Target="/ppt/slides/slide6.xml" Id="R2bf87752b5124705" /><Relationship Type="http://schemas.openxmlformats.org/officeDocument/2006/relationships/slide" Target="/ppt/slides/slide7.xml" Id="Rba64b9e33fa6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e2be46541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a43b00b2249e6" /><Relationship Type="http://schemas.openxmlformats.org/officeDocument/2006/relationships/theme" Target="/ppt/slideMasters/theme/theme1.xml" Id="R5d075f473cb2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ba43b00b2249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8257c65e3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86254306b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57a66cd594e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668298ae3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5063f2345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cbc91ab0742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71251bc4d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9 953 849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11 870 207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968 880 942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