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2df335855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204901d1f4ae6"/>
  </p:sldMasterIdLst>
  <p:sldIdLst>
    <p:sldId xmlns:r="http://schemas.openxmlformats.org/officeDocument/2006/relationships" id="256" r:id="Rad9e64de27254145"/>
    <p:sldId xmlns:r="http://schemas.openxmlformats.org/officeDocument/2006/relationships" id="257" r:id="R7210bd6eb6bc4351"/>
    <p:sldId xmlns:r="http://schemas.openxmlformats.org/officeDocument/2006/relationships" id="258" r:id="R9349beb689d049e9"/>
    <p:sldId xmlns:r="http://schemas.openxmlformats.org/officeDocument/2006/relationships" id="259" r:id="R3cf203b7fe0040a4"/>
    <p:sldId xmlns:r="http://schemas.openxmlformats.org/officeDocument/2006/relationships" id="260" r:id="Rb869d49ebe6749af"/>
    <p:sldId xmlns:r="http://schemas.openxmlformats.org/officeDocument/2006/relationships" id="261" r:id="R299e96ae3e154ddf"/>
    <p:sldId xmlns:r="http://schemas.openxmlformats.org/officeDocument/2006/relationships" id="262" r:id="R5d9435eda31a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204901d1f4ae6" /><Relationship Type="http://schemas.openxmlformats.org/officeDocument/2006/relationships/slide" Target="/ppt/slides/slide1.xml" Id="Rad9e64de27254145" /><Relationship Type="http://schemas.openxmlformats.org/officeDocument/2006/relationships/slide" Target="/ppt/slides/slide2.xml" Id="R7210bd6eb6bc4351" /><Relationship Type="http://schemas.openxmlformats.org/officeDocument/2006/relationships/slide" Target="/ppt/slides/slide3.xml" Id="R9349beb689d049e9" /><Relationship Type="http://schemas.openxmlformats.org/officeDocument/2006/relationships/slide" Target="/ppt/slides/slide4.xml" Id="R3cf203b7fe0040a4" /><Relationship Type="http://schemas.openxmlformats.org/officeDocument/2006/relationships/slide" Target="/ppt/slides/slide5.xml" Id="Rb869d49ebe6749af" /><Relationship Type="http://schemas.openxmlformats.org/officeDocument/2006/relationships/slide" Target="/ppt/slides/slide6.xml" Id="R299e96ae3e154ddf" /><Relationship Type="http://schemas.openxmlformats.org/officeDocument/2006/relationships/slide" Target="/ppt/slides/slide7.xml" Id="R5d9435eda31a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851341ad1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4fb61edfd4b06" /><Relationship Type="http://schemas.openxmlformats.org/officeDocument/2006/relationships/theme" Target="/ppt/slideMasters/theme/theme1.xml" Id="Re4f919139fff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94fb61edfd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afbe2ed7c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1e5df078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56cb7827c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1ff0c3553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87b70499c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71fb331049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624a2d9d7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SAFIR 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 DATA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Hanserudvegen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26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safir@safir.no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968 900 021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SAFIR DATA AS</a:t>
            </a:r>
          </a:p>
        </p:txBody>
      </p:sp>
    </p:spTree>
  </p:cSld>
  <p:clrMapOvr>
    <a:masterClrMapping xmlns:a="http://schemas.openxmlformats.org/drawingml/2006/main"/>
  </p:clrMapOvr>
</p:sld>
</file>