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c2c7f562ba40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db220d8afb44af"/>
  </p:sldMasterIdLst>
  <p:sldIdLst>
    <p:sldId xmlns:r="http://schemas.openxmlformats.org/officeDocument/2006/relationships" id="256" r:id="R62aa9077def5497c"/>
    <p:sldId xmlns:r="http://schemas.openxmlformats.org/officeDocument/2006/relationships" id="257" r:id="R67dbce4a70ce48db"/>
    <p:sldId xmlns:r="http://schemas.openxmlformats.org/officeDocument/2006/relationships" id="258" r:id="R9d07b0f2900f44ed"/>
    <p:sldId xmlns:r="http://schemas.openxmlformats.org/officeDocument/2006/relationships" id="259" r:id="R9b60587e02dd4056"/>
    <p:sldId xmlns:r="http://schemas.openxmlformats.org/officeDocument/2006/relationships" id="260" r:id="Rb8f70172c1b74440"/>
    <p:sldId xmlns:r="http://schemas.openxmlformats.org/officeDocument/2006/relationships" id="261" r:id="R98d196149dc64c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b220d8afb44af" /><Relationship Type="http://schemas.openxmlformats.org/officeDocument/2006/relationships/slide" Target="/ppt/slides/slide1.xml" Id="R62aa9077def5497c" /><Relationship Type="http://schemas.openxmlformats.org/officeDocument/2006/relationships/slide" Target="/ppt/slides/slide2.xml" Id="R67dbce4a70ce48db" /><Relationship Type="http://schemas.openxmlformats.org/officeDocument/2006/relationships/slide" Target="/ppt/slides/slide3.xml" Id="R9d07b0f2900f44ed" /><Relationship Type="http://schemas.openxmlformats.org/officeDocument/2006/relationships/slide" Target="/ppt/slides/slide4.xml" Id="R9b60587e02dd4056" /><Relationship Type="http://schemas.openxmlformats.org/officeDocument/2006/relationships/slide" Target="/ppt/slides/slide5.xml" Id="Rb8f70172c1b74440" /><Relationship Type="http://schemas.openxmlformats.org/officeDocument/2006/relationships/slide" Target="/ppt/slides/slide6.xml" Id="R98d196149dc64c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6da56097343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f92c176d24e0e" /><Relationship Type="http://schemas.openxmlformats.org/officeDocument/2006/relationships/theme" Target="/ppt/slideMasters/theme/theme1.xml" Id="Rb70e701f38b54a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8f92c176d24e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21742d73845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fe91a88c046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5156b238f4a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907fe13bd4b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ec202997a44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3c984306a46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OKKENHAUG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 Gaard, Grandevegen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968 956 779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