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0641e2f72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a85a3e21f47ab"/>
  </p:sldMasterIdLst>
  <p:sldIdLst>
    <p:sldId xmlns:r="http://schemas.openxmlformats.org/officeDocument/2006/relationships" id="256" r:id="R6793995851434af1"/>
    <p:sldId xmlns:r="http://schemas.openxmlformats.org/officeDocument/2006/relationships" id="257" r:id="R641044ab5c78451c"/>
    <p:sldId xmlns:r="http://schemas.openxmlformats.org/officeDocument/2006/relationships" id="258" r:id="R6895737131184f65"/>
    <p:sldId xmlns:r="http://schemas.openxmlformats.org/officeDocument/2006/relationships" id="259" r:id="R6d9bf671c3234f26"/>
    <p:sldId xmlns:r="http://schemas.openxmlformats.org/officeDocument/2006/relationships" id="260" r:id="R126d718b62d84e55"/>
    <p:sldId xmlns:r="http://schemas.openxmlformats.org/officeDocument/2006/relationships" id="261" r:id="R0bc171dfed814b9f"/>
    <p:sldId xmlns:r="http://schemas.openxmlformats.org/officeDocument/2006/relationships" id="262" r:id="R25c95e4f4c8e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a85a3e21f47ab" /><Relationship Type="http://schemas.openxmlformats.org/officeDocument/2006/relationships/slide" Target="/ppt/slides/slide1.xml" Id="R6793995851434af1" /><Relationship Type="http://schemas.openxmlformats.org/officeDocument/2006/relationships/slide" Target="/ppt/slides/slide2.xml" Id="R641044ab5c78451c" /><Relationship Type="http://schemas.openxmlformats.org/officeDocument/2006/relationships/slide" Target="/ppt/slides/slide3.xml" Id="R6895737131184f65" /><Relationship Type="http://schemas.openxmlformats.org/officeDocument/2006/relationships/slide" Target="/ppt/slides/slide4.xml" Id="R6d9bf671c3234f26" /><Relationship Type="http://schemas.openxmlformats.org/officeDocument/2006/relationships/slide" Target="/ppt/slides/slide5.xml" Id="R126d718b62d84e55" /><Relationship Type="http://schemas.openxmlformats.org/officeDocument/2006/relationships/slide" Target="/ppt/slides/slide6.xml" Id="R0bc171dfed814b9f" /><Relationship Type="http://schemas.openxmlformats.org/officeDocument/2006/relationships/slide" Target="/ppt/slides/slide7.xml" Id="R25c95e4f4c8e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40193d64f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b195717543bb" /><Relationship Type="http://schemas.openxmlformats.org/officeDocument/2006/relationships/theme" Target="/ppt/slideMasters/theme/theme1.xml" Id="Re4d6fd9479f5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aeb1957175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63f8df486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7b1f6e07d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b69d6846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fe12b822c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cb3db74d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e895ca8a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03651876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OKKENHAUG EFTF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13 532 699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ARNE M HAGERUP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