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a9ec51ecd640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8ca5724f074887"/>
  </p:sldMasterIdLst>
  <p:sldIdLst>
    <p:sldId xmlns:r="http://schemas.openxmlformats.org/officeDocument/2006/relationships" id="256" r:id="R13113e38c5c841e4"/>
    <p:sldId xmlns:r="http://schemas.openxmlformats.org/officeDocument/2006/relationships" id="257" r:id="R1594d3f7c6b243b3"/>
    <p:sldId xmlns:r="http://schemas.openxmlformats.org/officeDocument/2006/relationships" id="258" r:id="R86775a42e1844e05"/>
    <p:sldId xmlns:r="http://schemas.openxmlformats.org/officeDocument/2006/relationships" id="259" r:id="R6fb6c1e4983a488c"/>
    <p:sldId xmlns:r="http://schemas.openxmlformats.org/officeDocument/2006/relationships" id="260" r:id="R9f6f4f94e25a43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8ca5724f074887" /><Relationship Type="http://schemas.openxmlformats.org/officeDocument/2006/relationships/slide" Target="/ppt/slides/slide1.xml" Id="R13113e38c5c841e4" /><Relationship Type="http://schemas.openxmlformats.org/officeDocument/2006/relationships/slide" Target="/ppt/slides/slide2.xml" Id="R1594d3f7c6b243b3" /><Relationship Type="http://schemas.openxmlformats.org/officeDocument/2006/relationships/slide" Target="/ppt/slides/slide3.xml" Id="R86775a42e1844e05" /><Relationship Type="http://schemas.openxmlformats.org/officeDocument/2006/relationships/slide" Target="/ppt/slides/slide4.xml" Id="R6fb6c1e4983a488c" /><Relationship Type="http://schemas.openxmlformats.org/officeDocument/2006/relationships/slide" Target="/ppt/slides/slide5.xml" Id="R9f6f4f94e25a43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0596d34f6f40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4fec0ad2a4af6" /><Relationship Type="http://schemas.openxmlformats.org/officeDocument/2006/relationships/theme" Target="/ppt/slideMasters/theme/theme1.xml" Id="Raff46f605b804f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f4fec0ad2a4a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9580e36f54c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0c9125cae346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d69c97b8048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22979a2c844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786064d8d440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KONTAKT FORLAGET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KONTAKT 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KONTAKT FORLAGET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KONTAKT 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KONTAKT 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KONTAKT FORLAGET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968 975 439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KONTAKT FORLAGET AS</a:t>
            </a:r>
          </a:p>
        </p:txBody>
      </p:sp>
    </p:spTree>
  </p:cSld>
  <p:clrMapOvr>
    <a:masterClrMapping xmlns:a="http://schemas.openxmlformats.org/drawingml/2006/main"/>
  </p:clrMapOvr>
</p:sld>
</file>