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04b1a447d941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15197a94f44944"/>
  </p:sldMasterIdLst>
  <p:sldIdLst>
    <p:sldId xmlns:r="http://schemas.openxmlformats.org/officeDocument/2006/relationships" id="256" r:id="Rc501aaaf5fca4615"/>
    <p:sldId xmlns:r="http://schemas.openxmlformats.org/officeDocument/2006/relationships" id="257" r:id="Re6b72132bf374a13"/>
    <p:sldId xmlns:r="http://schemas.openxmlformats.org/officeDocument/2006/relationships" id="258" r:id="R6d2fe3248baf469a"/>
    <p:sldId xmlns:r="http://schemas.openxmlformats.org/officeDocument/2006/relationships" id="259" r:id="Rbce1b47110ad430f"/>
    <p:sldId xmlns:r="http://schemas.openxmlformats.org/officeDocument/2006/relationships" id="260" r:id="Ra8900eb95ad8439a"/>
    <p:sldId xmlns:r="http://schemas.openxmlformats.org/officeDocument/2006/relationships" id="261" r:id="R39d8f07941af4bf6"/>
    <p:sldId xmlns:r="http://schemas.openxmlformats.org/officeDocument/2006/relationships" id="262" r:id="R8e0eb484101140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5197a94f44944" /><Relationship Type="http://schemas.openxmlformats.org/officeDocument/2006/relationships/slide" Target="/ppt/slides/slide1.xml" Id="Rc501aaaf5fca4615" /><Relationship Type="http://schemas.openxmlformats.org/officeDocument/2006/relationships/slide" Target="/ppt/slides/slide2.xml" Id="Re6b72132bf374a13" /><Relationship Type="http://schemas.openxmlformats.org/officeDocument/2006/relationships/slide" Target="/ppt/slides/slide3.xml" Id="R6d2fe3248baf469a" /><Relationship Type="http://schemas.openxmlformats.org/officeDocument/2006/relationships/slide" Target="/ppt/slides/slide4.xml" Id="Rbce1b47110ad430f" /><Relationship Type="http://schemas.openxmlformats.org/officeDocument/2006/relationships/slide" Target="/ppt/slides/slide5.xml" Id="Ra8900eb95ad8439a" /><Relationship Type="http://schemas.openxmlformats.org/officeDocument/2006/relationships/slide" Target="/ppt/slides/slide6.xml" Id="R39d8f07941af4bf6" /><Relationship Type="http://schemas.openxmlformats.org/officeDocument/2006/relationships/slide" Target="/ppt/slides/slide7.xml" Id="R8e0eb484101140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1d365155e549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1ccb1e6e14516" /><Relationship Type="http://schemas.openxmlformats.org/officeDocument/2006/relationships/theme" Target="/ppt/slideMasters/theme/theme1.xml" Id="R6d8d82cf57e14f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c1ccb1e6e145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670883b3843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3397f18234a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0ba9e73d848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3b9aa15744d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81d17f3814c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824bb30df42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6379ad2ae40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KETIL 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KETIL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KETIL HANSEN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KETIL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KETIL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KETIL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12 713 270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310 244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2 081 677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4 486 309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KETIL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 HOLDING AS  –  43,5 %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TROMAR HOLDING AS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HOLDING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THOMAS KNUDTSEN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ROBERT AUNE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KETIL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Bomvegen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post@murmesterhansen.as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www.murmesterhansen.as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969 026 422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KETIL HANSEN AS</a:t>
            </a:r>
          </a:p>
        </p:txBody>
      </p:sp>
    </p:spTree>
  </p:cSld>
  <p:clrMapOvr>
    <a:masterClrMapping xmlns:a="http://schemas.openxmlformats.org/drawingml/2006/main"/>
  </p:clrMapOvr>
</p:sld>
</file>