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115a790a4541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7f971dfec04ff1"/>
  </p:sldMasterIdLst>
  <p:sldIdLst>
    <p:sldId xmlns:r="http://schemas.openxmlformats.org/officeDocument/2006/relationships" id="256" r:id="R116a797274c64a1d"/>
    <p:sldId xmlns:r="http://schemas.openxmlformats.org/officeDocument/2006/relationships" id="257" r:id="R1eb42dce806d48fa"/>
    <p:sldId xmlns:r="http://schemas.openxmlformats.org/officeDocument/2006/relationships" id="258" r:id="Rc4f43e447f4f46a5"/>
    <p:sldId xmlns:r="http://schemas.openxmlformats.org/officeDocument/2006/relationships" id="259" r:id="R701a881ec2594fba"/>
    <p:sldId xmlns:r="http://schemas.openxmlformats.org/officeDocument/2006/relationships" id="260" r:id="Rdf1a18b5426a4789"/>
    <p:sldId xmlns:r="http://schemas.openxmlformats.org/officeDocument/2006/relationships" id="261" r:id="Rfbf1bde03b0243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f971dfec04ff1" /><Relationship Type="http://schemas.openxmlformats.org/officeDocument/2006/relationships/slide" Target="/ppt/slides/slide1.xml" Id="R116a797274c64a1d" /><Relationship Type="http://schemas.openxmlformats.org/officeDocument/2006/relationships/slide" Target="/ppt/slides/slide2.xml" Id="R1eb42dce806d48fa" /><Relationship Type="http://schemas.openxmlformats.org/officeDocument/2006/relationships/slide" Target="/ppt/slides/slide3.xml" Id="Rc4f43e447f4f46a5" /><Relationship Type="http://schemas.openxmlformats.org/officeDocument/2006/relationships/slide" Target="/ppt/slides/slide4.xml" Id="R701a881ec2594fba" /><Relationship Type="http://schemas.openxmlformats.org/officeDocument/2006/relationships/slide" Target="/ppt/slides/slide5.xml" Id="Rdf1a18b5426a4789" /><Relationship Type="http://schemas.openxmlformats.org/officeDocument/2006/relationships/slide" Target="/ppt/slides/slide6.xml" Id="Rfbf1bde03b0243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a44019d6e45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0c46db08642f9" /><Relationship Type="http://schemas.openxmlformats.org/officeDocument/2006/relationships/theme" Target="/ppt/slideMasters/theme/theme1.xml" Id="R9f19a82227604e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20c46db086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13d28847047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531acbbdc49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2b1a68e1d43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1515d969142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d0043edce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dc6e77aa141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MERKANTIL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2034 Holter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42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969 074 451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REGNSKAP AS</a:t>
            </a:r>
          </a:p>
        </p:txBody>
      </p:sp>
    </p:spTree>
  </p:cSld>
  <p:clrMapOvr>
    <a:masterClrMapping xmlns:a="http://schemas.openxmlformats.org/drawingml/2006/main"/>
  </p:clrMapOvr>
</p:sld>
</file>