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e6ff0dbab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a67b4d83a4efe"/>
  </p:sldMasterIdLst>
  <p:sldIdLst>
    <p:sldId xmlns:r="http://schemas.openxmlformats.org/officeDocument/2006/relationships" id="256" r:id="Rce4c1d953ccd4241"/>
    <p:sldId xmlns:r="http://schemas.openxmlformats.org/officeDocument/2006/relationships" id="257" r:id="R768d585ee89b4098"/>
    <p:sldId xmlns:r="http://schemas.openxmlformats.org/officeDocument/2006/relationships" id="258" r:id="R878dbf6a8ef6443b"/>
    <p:sldId xmlns:r="http://schemas.openxmlformats.org/officeDocument/2006/relationships" id="259" r:id="Rb83cd51bf15d440e"/>
    <p:sldId xmlns:r="http://schemas.openxmlformats.org/officeDocument/2006/relationships" id="260" r:id="R57c7297c18bd40d8"/>
    <p:sldId xmlns:r="http://schemas.openxmlformats.org/officeDocument/2006/relationships" id="261" r:id="Re272bd68810a4023"/>
    <p:sldId xmlns:r="http://schemas.openxmlformats.org/officeDocument/2006/relationships" id="262" r:id="R03d9b84f1778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a67b4d83a4efe" /><Relationship Type="http://schemas.openxmlformats.org/officeDocument/2006/relationships/slide" Target="/ppt/slides/slide1.xml" Id="Rce4c1d953ccd4241" /><Relationship Type="http://schemas.openxmlformats.org/officeDocument/2006/relationships/slide" Target="/ppt/slides/slide2.xml" Id="R768d585ee89b4098" /><Relationship Type="http://schemas.openxmlformats.org/officeDocument/2006/relationships/slide" Target="/ppt/slides/slide3.xml" Id="R878dbf6a8ef6443b" /><Relationship Type="http://schemas.openxmlformats.org/officeDocument/2006/relationships/slide" Target="/ppt/slides/slide4.xml" Id="Rb83cd51bf15d440e" /><Relationship Type="http://schemas.openxmlformats.org/officeDocument/2006/relationships/slide" Target="/ppt/slides/slide5.xml" Id="R57c7297c18bd40d8" /><Relationship Type="http://schemas.openxmlformats.org/officeDocument/2006/relationships/slide" Target="/ppt/slides/slide6.xml" Id="Re272bd68810a4023" /><Relationship Type="http://schemas.openxmlformats.org/officeDocument/2006/relationships/slide" Target="/ppt/slides/slide7.xml" Id="R03d9b84f1778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f22e99ff7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1a84b9d314688" /><Relationship Type="http://schemas.openxmlformats.org/officeDocument/2006/relationships/theme" Target="/ppt/slideMasters/theme/theme1.xml" Id="R3fe00a5e5494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1a84b9d3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6273f7bdc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34ee2849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2e1c83ae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61a640e7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e8d4ee24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23e11960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2e236fa6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REGNSKAP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FREDØ LASSE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JON ERIK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HOLSETH BJØRN THOMAS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42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969 074 451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