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e8a079ac5a48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52cdc2d674807"/>
  </p:sldMasterIdLst>
  <p:sldIdLst>
    <p:sldId xmlns:r="http://schemas.openxmlformats.org/officeDocument/2006/relationships" id="256" r:id="R179072f3471b417c"/>
    <p:sldId xmlns:r="http://schemas.openxmlformats.org/officeDocument/2006/relationships" id="257" r:id="Rda7393b14bd5456b"/>
    <p:sldId xmlns:r="http://schemas.openxmlformats.org/officeDocument/2006/relationships" id="258" r:id="R4f88a1786b5347cb"/>
    <p:sldId xmlns:r="http://schemas.openxmlformats.org/officeDocument/2006/relationships" id="259" r:id="Rd085b2a096f64330"/>
    <p:sldId xmlns:r="http://schemas.openxmlformats.org/officeDocument/2006/relationships" id="260" r:id="R9c5fae354df84e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52cdc2d674807" /><Relationship Type="http://schemas.openxmlformats.org/officeDocument/2006/relationships/slide" Target="/ppt/slides/slide1.xml" Id="R179072f3471b417c" /><Relationship Type="http://schemas.openxmlformats.org/officeDocument/2006/relationships/slide" Target="/ppt/slides/slide2.xml" Id="Rda7393b14bd5456b" /><Relationship Type="http://schemas.openxmlformats.org/officeDocument/2006/relationships/slide" Target="/ppt/slides/slide3.xml" Id="R4f88a1786b5347cb" /><Relationship Type="http://schemas.openxmlformats.org/officeDocument/2006/relationships/slide" Target="/ppt/slides/slide4.xml" Id="Rd085b2a096f64330" /><Relationship Type="http://schemas.openxmlformats.org/officeDocument/2006/relationships/slide" Target="/ppt/slides/slide5.xml" Id="R9c5fae354df84e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8322a021647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034cc433349d7" /><Relationship Type="http://schemas.openxmlformats.org/officeDocument/2006/relationships/theme" Target="/ppt/slideMasters/theme/theme1.xml" Id="Ra4055a2c26cd47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034cc4333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9b222cd0a40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ecef63d81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f4b0d1e8c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b50fd9948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f372867ef40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HELSØ PERLY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HELSØ PERLY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HELSØ PERLY ble etablert [år] og holder til i Hitra.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HELSØ PERLY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HELSØ PERLY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HELSØ PERLY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Storhaugveien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7240 Hitra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969 136 376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HELSØ PERLY</a:t>
            </a:r>
          </a:p>
        </p:txBody>
      </p:sp>
    </p:spTree>
  </p:cSld>
  <p:clrMapOvr>
    <a:masterClrMapping xmlns:a="http://schemas.openxmlformats.org/drawingml/2006/main"/>
  </p:clrMapOvr>
</p:sld>
</file>