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1d6bed5b25d4e5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5191bc0f9e74105"/>
  </p:sldMasterIdLst>
  <p:sldIdLst>
    <p:sldId xmlns:r="http://schemas.openxmlformats.org/officeDocument/2006/relationships" id="256" r:id="R74464f5ee34443f7"/>
    <p:sldId xmlns:r="http://schemas.openxmlformats.org/officeDocument/2006/relationships" id="257" r:id="Ra6e7ad878c3a4710"/>
    <p:sldId xmlns:r="http://schemas.openxmlformats.org/officeDocument/2006/relationships" id="258" r:id="R9f588ac4f95a46d1"/>
    <p:sldId xmlns:r="http://schemas.openxmlformats.org/officeDocument/2006/relationships" id="259" r:id="Rd4785d3e6c654a5f"/>
    <p:sldId xmlns:r="http://schemas.openxmlformats.org/officeDocument/2006/relationships" id="260" r:id="R04e3cddd393f4af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191bc0f9e74105" /><Relationship Type="http://schemas.openxmlformats.org/officeDocument/2006/relationships/slide" Target="/ppt/slides/slide1.xml" Id="R74464f5ee34443f7" /><Relationship Type="http://schemas.openxmlformats.org/officeDocument/2006/relationships/slide" Target="/ppt/slides/slide2.xml" Id="Ra6e7ad878c3a4710" /><Relationship Type="http://schemas.openxmlformats.org/officeDocument/2006/relationships/slide" Target="/ppt/slides/slide3.xml" Id="R9f588ac4f95a46d1" /><Relationship Type="http://schemas.openxmlformats.org/officeDocument/2006/relationships/slide" Target="/ppt/slides/slide4.xml" Id="Rd4785d3e6c654a5f" /><Relationship Type="http://schemas.openxmlformats.org/officeDocument/2006/relationships/slide" Target="/ppt/slides/slide5.xml" Id="R04e3cddd393f4af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6f731fb81b4ac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0110b0fbe34ab6" /><Relationship Type="http://schemas.openxmlformats.org/officeDocument/2006/relationships/theme" Target="/ppt/slideMasters/theme/theme1.xml" Id="Rfa387ba913e64eb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30110b0fbe34ab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0ba6034d7a455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e684a847f34f4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b5b878f68f4b8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9d860cc561433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e7fa357b0e487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BJØRN ALLAN SURDAL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ALLAN SURDAL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ALLAN SURDAL ble etablert [år] og holder til i Hovsherad.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ALLAN SURDAL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ALLAN SURDAL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ALLAN SURDAL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Hovsheradveien 576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4462 Hovsherad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969 189 607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ALLAN SURDAL</a:t>
            </a:r>
          </a:p>
        </p:txBody>
      </p:sp>
    </p:spTree>
  </p:cSld>
  <p:clrMapOvr>
    <a:masterClrMapping xmlns:a="http://schemas.openxmlformats.org/drawingml/2006/main"/>
  </p:clrMapOvr>
</p:sld>
</file>