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c6ad6433964d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c2e83b23c849e9"/>
  </p:sldMasterIdLst>
  <p:sldIdLst>
    <p:sldId xmlns:r="http://schemas.openxmlformats.org/officeDocument/2006/relationships" id="256" r:id="R11f9eb8bbf3d4c35"/>
    <p:sldId xmlns:r="http://schemas.openxmlformats.org/officeDocument/2006/relationships" id="257" r:id="Rbcc0af6eef454b83"/>
    <p:sldId xmlns:r="http://schemas.openxmlformats.org/officeDocument/2006/relationships" id="258" r:id="R0f68d0ec8dcc43eb"/>
    <p:sldId xmlns:r="http://schemas.openxmlformats.org/officeDocument/2006/relationships" id="259" r:id="R78c62cc3e3684b9c"/>
    <p:sldId xmlns:r="http://schemas.openxmlformats.org/officeDocument/2006/relationships" id="260" r:id="Rc8cc366849f64f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c2e83b23c849e9" /><Relationship Type="http://schemas.openxmlformats.org/officeDocument/2006/relationships/slide" Target="/ppt/slides/slide1.xml" Id="R11f9eb8bbf3d4c35" /><Relationship Type="http://schemas.openxmlformats.org/officeDocument/2006/relationships/slide" Target="/ppt/slides/slide2.xml" Id="Rbcc0af6eef454b83" /><Relationship Type="http://schemas.openxmlformats.org/officeDocument/2006/relationships/slide" Target="/ppt/slides/slide3.xml" Id="R0f68d0ec8dcc43eb" /><Relationship Type="http://schemas.openxmlformats.org/officeDocument/2006/relationships/slide" Target="/ppt/slides/slide4.xml" Id="R78c62cc3e3684b9c" /><Relationship Type="http://schemas.openxmlformats.org/officeDocument/2006/relationships/slide" Target="/ppt/slides/slide5.xml" Id="Rc8cc366849f64f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9d252ffd0941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7d39328fc4250" /><Relationship Type="http://schemas.openxmlformats.org/officeDocument/2006/relationships/theme" Target="/ppt/slideMasters/theme/theme1.xml" Id="Rd64593de9fc442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a7d39328fc42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691cc55fc4b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e9b1c92734e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04b11879f42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8cc99e91d46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20975e9604f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 STORMO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STORMO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STORMO ble etablert [år] og holder til i Vuku.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STORMO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STORMO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STORMO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Sandneset 106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7660 Vuku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969 220 121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STORMO</a:t>
            </a:r>
          </a:p>
        </p:txBody>
      </p:sp>
    </p:spTree>
  </p:cSld>
  <p:clrMapOvr>
    <a:masterClrMapping xmlns:a="http://schemas.openxmlformats.org/drawingml/2006/main"/>
  </p:clrMapOvr>
</p:sld>
</file>