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16830f76f746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139152242b4315"/>
  </p:sldMasterIdLst>
  <p:sldIdLst>
    <p:sldId xmlns:r="http://schemas.openxmlformats.org/officeDocument/2006/relationships" id="256" r:id="R7781b9cc2eac4233"/>
    <p:sldId xmlns:r="http://schemas.openxmlformats.org/officeDocument/2006/relationships" id="257" r:id="R7eb69d9b04204bfb"/>
    <p:sldId xmlns:r="http://schemas.openxmlformats.org/officeDocument/2006/relationships" id="258" r:id="R1d9e7037a4eb4ed4"/>
    <p:sldId xmlns:r="http://schemas.openxmlformats.org/officeDocument/2006/relationships" id="259" r:id="Ref4063b6239849b1"/>
    <p:sldId xmlns:r="http://schemas.openxmlformats.org/officeDocument/2006/relationships" id="260" r:id="Re017d01fe4de45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139152242b4315" /><Relationship Type="http://schemas.openxmlformats.org/officeDocument/2006/relationships/slide" Target="/ppt/slides/slide1.xml" Id="R7781b9cc2eac4233" /><Relationship Type="http://schemas.openxmlformats.org/officeDocument/2006/relationships/slide" Target="/ppt/slides/slide2.xml" Id="R7eb69d9b04204bfb" /><Relationship Type="http://schemas.openxmlformats.org/officeDocument/2006/relationships/slide" Target="/ppt/slides/slide3.xml" Id="R1d9e7037a4eb4ed4" /><Relationship Type="http://schemas.openxmlformats.org/officeDocument/2006/relationships/slide" Target="/ppt/slides/slide4.xml" Id="Ref4063b6239849b1" /><Relationship Type="http://schemas.openxmlformats.org/officeDocument/2006/relationships/slide" Target="/ppt/slides/slide5.xml" Id="Re017d01fe4de45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d9f464a24847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a8846d4db242df" /><Relationship Type="http://schemas.openxmlformats.org/officeDocument/2006/relationships/theme" Target="/ppt/slideMasters/theme/theme1.xml" Id="R1713835190ce45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a8846d4db242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b0d42b86440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1234404a841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6c0e4752842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43795a93d40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b9704aac64d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BERDAL STEINAR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BERDAL STEINAR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BERDAL STEINAR ble etablert [år] og holder til i Ytre Snillfjord.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BERDAL STEINAR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BERDAL STEINAR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BERDAL STEINAR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Vennastrandveien 2262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7207 Ytre Snillfjord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969 257 548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BERDAL STEINAR</a:t>
            </a:r>
          </a:p>
        </p:txBody>
      </p:sp>
    </p:spTree>
  </p:cSld>
  <p:clrMapOvr>
    <a:masterClrMapping xmlns:a="http://schemas.openxmlformats.org/drawingml/2006/main"/>
  </p:clrMapOvr>
</p:sld>
</file>