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54637d306447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6401d40c264ea6"/>
  </p:sldMasterIdLst>
  <p:sldIdLst>
    <p:sldId xmlns:r="http://schemas.openxmlformats.org/officeDocument/2006/relationships" id="256" r:id="R3299b509305b4a70"/>
    <p:sldId xmlns:r="http://schemas.openxmlformats.org/officeDocument/2006/relationships" id="257" r:id="Rb38e7240e41542f9"/>
    <p:sldId xmlns:r="http://schemas.openxmlformats.org/officeDocument/2006/relationships" id="258" r:id="R58d4d6fce4ac42ff"/>
    <p:sldId xmlns:r="http://schemas.openxmlformats.org/officeDocument/2006/relationships" id="259" r:id="R7932be74807b479e"/>
    <p:sldId xmlns:r="http://schemas.openxmlformats.org/officeDocument/2006/relationships" id="260" r:id="Ra446b9add6c74c72"/>
    <p:sldId xmlns:r="http://schemas.openxmlformats.org/officeDocument/2006/relationships" id="261" r:id="Rba7cbac35f1b4b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6401d40c264ea6" /><Relationship Type="http://schemas.openxmlformats.org/officeDocument/2006/relationships/slide" Target="/ppt/slides/slide1.xml" Id="R3299b509305b4a70" /><Relationship Type="http://schemas.openxmlformats.org/officeDocument/2006/relationships/slide" Target="/ppt/slides/slide2.xml" Id="Rb38e7240e41542f9" /><Relationship Type="http://schemas.openxmlformats.org/officeDocument/2006/relationships/slide" Target="/ppt/slides/slide3.xml" Id="R58d4d6fce4ac42ff" /><Relationship Type="http://schemas.openxmlformats.org/officeDocument/2006/relationships/slide" Target="/ppt/slides/slide4.xml" Id="R7932be74807b479e" /><Relationship Type="http://schemas.openxmlformats.org/officeDocument/2006/relationships/slide" Target="/ppt/slides/slide5.xml" Id="Ra446b9add6c74c72" /><Relationship Type="http://schemas.openxmlformats.org/officeDocument/2006/relationships/slide" Target="/ppt/slides/slide6.xml" Id="Rba7cbac35f1b4b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4d8c50eed240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b2bb50dac241ea" /><Relationship Type="http://schemas.openxmlformats.org/officeDocument/2006/relationships/theme" Target="/ppt/slideMasters/theme/theme1.xml" Id="Rca85a650ba0b46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b2bb50dac241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2a58ad929d4a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f05d68827a4a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139279dfb4d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aad7e916ad43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7dcbce44c84cc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65834757041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DYBWAD IVAR 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DYBWAD IVAR 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DYBWAD IVAR R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DYBWAD IVAR 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DYBWAD IVAR 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DYBWAD IVAR 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DYBWAD IVAR ROLV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DYBWAD IVAR 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Gammelvegen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7507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80 65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i-rodyb@online.no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969 607 913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DYBWAD IVAR R</a:t>
            </a:r>
          </a:p>
        </p:txBody>
      </p:sp>
    </p:spTree>
  </p:cSld>
  <p:clrMapOvr>
    <a:masterClrMapping xmlns:a="http://schemas.openxmlformats.org/drawingml/2006/main"/>
  </p:clrMapOvr>
</p:sld>
</file>