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76e39f206e49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e2c9ef0ad4b3c"/>
  </p:sldMasterIdLst>
  <p:sldIdLst>
    <p:sldId xmlns:r="http://schemas.openxmlformats.org/officeDocument/2006/relationships" id="256" r:id="R2ed6d6484bb24e80"/>
    <p:sldId xmlns:r="http://schemas.openxmlformats.org/officeDocument/2006/relationships" id="257" r:id="Re46d8fa036af4678"/>
    <p:sldId xmlns:r="http://schemas.openxmlformats.org/officeDocument/2006/relationships" id="258" r:id="Ra6dbd0c93d534424"/>
    <p:sldId xmlns:r="http://schemas.openxmlformats.org/officeDocument/2006/relationships" id="259" r:id="R2af6078254c9414e"/>
    <p:sldId xmlns:r="http://schemas.openxmlformats.org/officeDocument/2006/relationships" id="260" r:id="Rafe7258030fc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e2c9ef0ad4b3c" /><Relationship Type="http://schemas.openxmlformats.org/officeDocument/2006/relationships/slide" Target="/ppt/slides/slide1.xml" Id="R2ed6d6484bb24e80" /><Relationship Type="http://schemas.openxmlformats.org/officeDocument/2006/relationships/slide" Target="/ppt/slides/slide2.xml" Id="Re46d8fa036af4678" /><Relationship Type="http://schemas.openxmlformats.org/officeDocument/2006/relationships/slide" Target="/ppt/slides/slide3.xml" Id="Ra6dbd0c93d534424" /><Relationship Type="http://schemas.openxmlformats.org/officeDocument/2006/relationships/slide" Target="/ppt/slides/slide4.xml" Id="R2af6078254c9414e" /><Relationship Type="http://schemas.openxmlformats.org/officeDocument/2006/relationships/slide" Target="/ppt/slides/slide5.xml" Id="Rafe7258030fc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6f03adad74f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fe9f47e7b4fcd" /><Relationship Type="http://schemas.openxmlformats.org/officeDocument/2006/relationships/theme" Target="/ppt/slideMasters/theme/theme1.xml" Id="Rb07c3f588f88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7fe9f47e7b4f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ab91a79d1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37b50527640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8e9bd39b2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f6d56695c46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0534b3b004f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DYBWAD IVAR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DYBWAD IVAR R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80 65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i-rodyb@online.no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969 607 913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DYBWAD IVAR R</a:t>
            </a:r>
          </a:p>
        </p:txBody>
      </p:sp>
    </p:spTree>
  </p:cSld>
  <p:clrMapOvr>
    <a:masterClrMapping xmlns:a="http://schemas.openxmlformats.org/drawingml/2006/main"/>
  </p:clrMapOvr>
</p:sld>
</file>