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43524730a6490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a42cea85f364237"/>
  </p:sldMasterIdLst>
  <p:sldIdLst>
    <p:sldId xmlns:r="http://schemas.openxmlformats.org/officeDocument/2006/relationships" id="256" r:id="R87a90be9c05c4d47"/>
    <p:sldId xmlns:r="http://schemas.openxmlformats.org/officeDocument/2006/relationships" id="257" r:id="R61c7eb9ed5844291"/>
    <p:sldId xmlns:r="http://schemas.openxmlformats.org/officeDocument/2006/relationships" id="258" r:id="Rfb3fb49bea7948b1"/>
    <p:sldId xmlns:r="http://schemas.openxmlformats.org/officeDocument/2006/relationships" id="259" r:id="R37fe8704f8884c3e"/>
    <p:sldId xmlns:r="http://schemas.openxmlformats.org/officeDocument/2006/relationships" id="260" r:id="Rc32f9356dfaa42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42cea85f364237" /><Relationship Type="http://schemas.openxmlformats.org/officeDocument/2006/relationships/slide" Target="/ppt/slides/slide1.xml" Id="R87a90be9c05c4d47" /><Relationship Type="http://schemas.openxmlformats.org/officeDocument/2006/relationships/slide" Target="/ppt/slides/slide2.xml" Id="R61c7eb9ed5844291" /><Relationship Type="http://schemas.openxmlformats.org/officeDocument/2006/relationships/slide" Target="/ppt/slides/slide3.xml" Id="Rfb3fb49bea7948b1" /><Relationship Type="http://schemas.openxmlformats.org/officeDocument/2006/relationships/slide" Target="/ppt/slides/slide4.xml" Id="R37fe8704f8884c3e" /><Relationship Type="http://schemas.openxmlformats.org/officeDocument/2006/relationships/slide" Target="/ppt/slides/slide5.xml" Id="Rc32f9356dfaa42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35d98d839d46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4fbdbd332b43b2" /><Relationship Type="http://schemas.openxmlformats.org/officeDocument/2006/relationships/theme" Target="/ppt/slideMasters/theme/theme1.xml" Id="R81ac85e3e9f6485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e4fbdbd332b43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86cb52b117439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88e23b525b47f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a891468a8d4be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fc36e6e5f0465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b48402badb413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BJØRN JORE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JORE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JORE ble etablert [år] og holder til i Rauland.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JORE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JORE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JORE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Totakvegen 116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3864 Rauland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969 787 113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JORE</a:t>
            </a:r>
          </a:p>
        </p:txBody>
      </p:sp>
    </p:spTree>
  </p:cSld>
  <p:clrMapOvr>
    <a:masterClrMapping xmlns:a="http://schemas.openxmlformats.org/drawingml/2006/main"/>
  </p:clrMapOvr>
</p:sld>
</file>