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7aee0ab7e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09228a8254185"/>
  </p:sldMasterIdLst>
  <p:sldIdLst>
    <p:sldId xmlns:r="http://schemas.openxmlformats.org/officeDocument/2006/relationships" id="256" r:id="R13a2a02f2f964162"/>
    <p:sldId xmlns:r="http://schemas.openxmlformats.org/officeDocument/2006/relationships" id="257" r:id="R8bcf2892691c4e61"/>
    <p:sldId xmlns:r="http://schemas.openxmlformats.org/officeDocument/2006/relationships" id="258" r:id="R1ed0b58f91c64e15"/>
    <p:sldId xmlns:r="http://schemas.openxmlformats.org/officeDocument/2006/relationships" id="259" r:id="Rc0b64d26ebed4107"/>
    <p:sldId xmlns:r="http://schemas.openxmlformats.org/officeDocument/2006/relationships" id="260" r:id="Rc9654e4b9c9644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09228a8254185" /><Relationship Type="http://schemas.openxmlformats.org/officeDocument/2006/relationships/slide" Target="/ppt/slides/slide1.xml" Id="R13a2a02f2f964162" /><Relationship Type="http://schemas.openxmlformats.org/officeDocument/2006/relationships/slide" Target="/ppt/slides/slide2.xml" Id="R8bcf2892691c4e61" /><Relationship Type="http://schemas.openxmlformats.org/officeDocument/2006/relationships/slide" Target="/ppt/slides/slide3.xml" Id="R1ed0b58f91c64e15" /><Relationship Type="http://schemas.openxmlformats.org/officeDocument/2006/relationships/slide" Target="/ppt/slides/slide4.xml" Id="Rc0b64d26ebed4107" /><Relationship Type="http://schemas.openxmlformats.org/officeDocument/2006/relationships/slide" Target="/ppt/slides/slide5.xml" Id="Rc9654e4b9c9644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6f7ad72db43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6c51cbda54c12" /><Relationship Type="http://schemas.openxmlformats.org/officeDocument/2006/relationships/theme" Target="/ppt/slideMasters/theme/theme1.xml" Id="R66e11f62bded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6c51cbda5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ab273634341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3721d406147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d3a57e021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002bebb70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db4822e6e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BAKKEN EINAR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EINAR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 EINAR ble etablert [år] og holder til i Aurdal.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EINAR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EINAR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EINAR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Engelykkja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2910 Aurdal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01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969 989 921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EINAR</a:t>
            </a:r>
          </a:p>
        </p:txBody>
      </p:sp>
    </p:spTree>
  </p:cSld>
  <p:clrMapOvr>
    <a:masterClrMapping xmlns:a="http://schemas.openxmlformats.org/drawingml/2006/main"/>
  </p:clrMapOvr>
</p:sld>
</file>