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1dec355064e48b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a1df40bb2d549c4"/>
  </p:sldMasterIdLst>
  <p:sldIdLst>
    <p:sldId xmlns:r="http://schemas.openxmlformats.org/officeDocument/2006/relationships" id="256" r:id="R1fd634a50c9c4852"/>
    <p:sldId xmlns:r="http://schemas.openxmlformats.org/officeDocument/2006/relationships" id="257" r:id="R8da6f4c609f94954"/>
    <p:sldId xmlns:r="http://schemas.openxmlformats.org/officeDocument/2006/relationships" id="258" r:id="R65a1f650757948c0"/>
    <p:sldId xmlns:r="http://schemas.openxmlformats.org/officeDocument/2006/relationships" id="259" r:id="R7f3bffa8dd5a440a"/>
    <p:sldId xmlns:r="http://schemas.openxmlformats.org/officeDocument/2006/relationships" id="260" r:id="Rbfa1d99907484c60"/>
    <p:sldId xmlns:r="http://schemas.openxmlformats.org/officeDocument/2006/relationships" id="261" r:id="Ra43894f5dc4f458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1df40bb2d549c4" /><Relationship Type="http://schemas.openxmlformats.org/officeDocument/2006/relationships/slide" Target="/ppt/slides/slide1.xml" Id="R1fd634a50c9c4852" /><Relationship Type="http://schemas.openxmlformats.org/officeDocument/2006/relationships/slide" Target="/ppt/slides/slide2.xml" Id="R8da6f4c609f94954" /><Relationship Type="http://schemas.openxmlformats.org/officeDocument/2006/relationships/slide" Target="/ppt/slides/slide3.xml" Id="R65a1f650757948c0" /><Relationship Type="http://schemas.openxmlformats.org/officeDocument/2006/relationships/slide" Target="/ppt/slides/slide4.xml" Id="R7f3bffa8dd5a440a" /><Relationship Type="http://schemas.openxmlformats.org/officeDocument/2006/relationships/slide" Target="/ppt/slides/slide5.xml" Id="Rbfa1d99907484c60" /><Relationship Type="http://schemas.openxmlformats.org/officeDocument/2006/relationships/slide" Target="/ppt/slides/slide6.xml" Id="Ra43894f5dc4f458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7ec2976dbd490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5a681884a04d4e" /><Relationship Type="http://schemas.openxmlformats.org/officeDocument/2006/relationships/theme" Target="/ppt/slideMasters/theme/theme1.xml" Id="R319830fb22044c3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35a681884a04d4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dc06c323064f6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b4e78e8d56458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01877019e3444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ddc1c41b65404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bff39688df4d2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bca82f0bb84bf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INDRE ØSTFOLD REGNSKAPSBYRÅ SA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INDRE ØSTFOLD REGNSKAPSBYRÅ SA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INDRE ØSTFOLD REGNSKAPSBYRÅ SA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INDRE ØSTFOLD REGNSKAPSBYRÅ SA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INDRE ØSTFOLD REGNSKAPSBYRÅ SA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INDRE ØSTFOLD REGNSKAPSBYRÅ SA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Trøgstad torg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1860 Trøgstad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82 63 35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post@iorb.no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www.iorb.no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970 024 344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INDRE ØSTFOLD REGNSKAPSBYRÅ SA</a:t>
            </a:r>
          </a:p>
        </p:txBody>
      </p:sp>
    </p:spTree>
  </p:cSld>
  <p:clrMapOvr>
    <a:masterClrMapping xmlns:a="http://schemas.openxmlformats.org/drawingml/2006/main"/>
  </p:clrMapOvr>
</p:sld>
</file>