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6362d2d1a14a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84654626934677"/>
  </p:sldMasterIdLst>
  <p:sldIdLst>
    <p:sldId xmlns:r="http://schemas.openxmlformats.org/officeDocument/2006/relationships" id="256" r:id="R74bc8468cf6e431c"/>
    <p:sldId xmlns:r="http://schemas.openxmlformats.org/officeDocument/2006/relationships" id="257" r:id="R319e8ae4fb79413f"/>
    <p:sldId xmlns:r="http://schemas.openxmlformats.org/officeDocument/2006/relationships" id="258" r:id="R626b9dd0003546da"/>
    <p:sldId xmlns:r="http://schemas.openxmlformats.org/officeDocument/2006/relationships" id="259" r:id="R0ea0b043897e4712"/>
    <p:sldId xmlns:r="http://schemas.openxmlformats.org/officeDocument/2006/relationships" id="260" r:id="Rd2566452fc464cf7"/>
    <p:sldId xmlns:r="http://schemas.openxmlformats.org/officeDocument/2006/relationships" id="261" r:id="R4bc3fca1411748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84654626934677" /><Relationship Type="http://schemas.openxmlformats.org/officeDocument/2006/relationships/slide" Target="/ppt/slides/slide1.xml" Id="R74bc8468cf6e431c" /><Relationship Type="http://schemas.openxmlformats.org/officeDocument/2006/relationships/slide" Target="/ppt/slides/slide2.xml" Id="R319e8ae4fb79413f" /><Relationship Type="http://schemas.openxmlformats.org/officeDocument/2006/relationships/slide" Target="/ppt/slides/slide3.xml" Id="R626b9dd0003546da" /><Relationship Type="http://schemas.openxmlformats.org/officeDocument/2006/relationships/slide" Target="/ppt/slides/slide4.xml" Id="R0ea0b043897e4712" /><Relationship Type="http://schemas.openxmlformats.org/officeDocument/2006/relationships/slide" Target="/ppt/slides/slide5.xml" Id="Rd2566452fc464cf7" /><Relationship Type="http://schemas.openxmlformats.org/officeDocument/2006/relationships/slide" Target="/ppt/slides/slide6.xml" Id="R4bc3fca1411748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c318c7043b48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d6628deda4166" /><Relationship Type="http://schemas.openxmlformats.org/officeDocument/2006/relationships/theme" Target="/ppt/slideMasters/theme/theme1.xml" Id="Rf87b74fbdbfd42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8d6628deda41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129d89de14e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183d220c548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929a82b9241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8753b5dd146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883f196044f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0be140f0748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INDRE ØSTFOLD REGNSKAPSBYRÅ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 ØSTFOLD REGNSKAPSBYRÅ SA ble etablert [år] og holder til i Trøgstad.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10 487 868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−195 655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−102 020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2 197 939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4 452 452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Trøgstad torg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1860 Trøgstad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82 63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post@iorb.no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www.iorb.no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970 024 344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