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c5b625078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9c6ae0b8243a7"/>
  </p:sldMasterIdLst>
  <p:sldIdLst>
    <p:sldId xmlns:r="http://schemas.openxmlformats.org/officeDocument/2006/relationships" id="256" r:id="R6e2f0b0808024ca9"/>
    <p:sldId xmlns:r="http://schemas.openxmlformats.org/officeDocument/2006/relationships" id="257" r:id="R5f7581435102484b"/>
    <p:sldId xmlns:r="http://schemas.openxmlformats.org/officeDocument/2006/relationships" id="258" r:id="Rac60ddbf752e4867"/>
    <p:sldId xmlns:r="http://schemas.openxmlformats.org/officeDocument/2006/relationships" id="259" r:id="R0815f38470084fc7"/>
    <p:sldId xmlns:r="http://schemas.openxmlformats.org/officeDocument/2006/relationships" id="260" r:id="R866b075aa5374102"/>
    <p:sldId xmlns:r="http://schemas.openxmlformats.org/officeDocument/2006/relationships" id="261" r:id="R624f4e96a9c4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9c6ae0b8243a7" /><Relationship Type="http://schemas.openxmlformats.org/officeDocument/2006/relationships/slide" Target="/ppt/slides/slide1.xml" Id="R6e2f0b0808024ca9" /><Relationship Type="http://schemas.openxmlformats.org/officeDocument/2006/relationships/slide" Target="/ppt/slides/slide2.xml" Id="R5f7581435102484b" /><Relationship Type="http://schemas.openxmlformats.org/officeDocument/2006/relationships/slide" Target="/ppt/slides/slide3.xml" Id="Rac60ddbf752e4867" /><Relationship Type="http://schemas.openxmlformats.org/officeDocument/2006/relationships/slide" Target="/ppt/slides/slide4.xml" Id="R0815f38470084fc7" /><Relationship Type="http://schemas.openxmlformats.org/officeDocument/2006/relationships/slide" Target="/ppt/slides/slide5.xml" Id="R866b075aa5374102" /><Relationship Type="http://schemas.openxmlformats.org/officeDocument/2006/relationships/slide" Target="/ppt/slides/slide6.xml" Id="R624f4e96a9c4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1120f13e7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0bcb5f9b4b72" /><Relationship Type="http://schemas.openxmlformats.org/officeDocument/2006/relationships/theme" Target="/ppt/slideMasters/theme/theme1.xml" Id="Re8c071adc49b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e0bcb5f9b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016f0180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27c16f80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5c226508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e2d1b9d0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8d1eff7e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8f3e9507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EIDSBERG HERREDS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H Mysens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10 78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post@ehrmysen.no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www.ehrmysen.no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970 025 510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EIDSBERG HERREDS REGNSKAPSLAG SA</a:t>
            </a:r>
          </a:p>
        </p:txBody>
      </p:sp>
    </p:spTree>
  </p:cSld>
  <p:clrMapOvr>
    <a:masterClrMapping xmlns:a="http://schemas.openxmlformats.org/drawingml/2006/main"/>
  </p:clrMapOvr>
</p:sld>
</file>