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98a4b069f742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73d198349d4980"/>
  </p:sldMasterIdLst>
  <p:sldIdLst>
    <p:sldId xmlns:r="http://schemas.openxmlformats.org/officeDocument/2006/relationships" id="256" r:id="Rffcf8ee5490e4c6b"/>
    <p:sldId xmlns:r="http://schemas.openxmlformats.org/officeDocument/2006/relationships" id="257" r:id="R42f204f9d5ee4162"/>
    <p:sldId xmlns:r="http://schemas.openxmlformats.org/officeDocument/2006/relationships" id="258" r:id="R68278f52308a4665"/>
    <p:sldId xmlns:r="http://schemas.openxmlformats.org/officeDocument/2006/relationships" id="259" r:id="Rad4ac46f652146df"/>
    <p:sldId xmlns:r="http://schemas.openxmlformats.org/officeDocument/2006/relationships" id="260" r:id="R1af6f60546484e2d"/>
    <p:sldId xmlns:r="http://schemas.openxmlformats.org/officeDocument/2006/relationships" id="261" r:id="R1a23f0ae687b4e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73d198349d4980" /><Relationship Type="http://schemas.openxmlformats.org/officeDocument/2006/relationships/slide" Target="/ppt/slides/slide1.xml" Id="Rffcf8ee5490e4c6b" /><Relationship Type="http://schemas.openxmlformats.org/officeDocument/2006/relationships/slide" Target="/ppt/slides/slide2.xml" Id="R42f204f9d5ee4162" /><Relationship Type="http://schemas.openxmlformats.org/officeDocument/2006/relationships/slide" Target="/ppt/slides/slide3.xml" Id="R68278f52308a4665" /><Relationship Type="http://schemas.openxmlformats.org/officeDocument/2006/relationships/slide" Target="/ppt/slides/slide4.xml" Id="Rad4ac46f652146df" /><Relationship Type="http://schemas.openxmlformats.org/officeDocument/2006/relationships/slide" Target="/ppt/slides/slide5.xml" Id="R1af6f60546484e2d" /><Relationship Type="http://schemas.openxmlformats.org/officeDocument/2006/relationships/slide" Target="/ppt/slides/slide6.xml" Id="R1a23f0ae687b4e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ab60a03fe4f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8a6047e3d49c9" /><Relationship Type="http://schemas.openxmlformats.org/officeDocument/2006/relationships/theme" Target="/ppt/slideMasters/theme/theme1.xml" Id="Rd1ac7786b30545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e8a6047e3d49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24640c71744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e409e33e044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fffd7cc104d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bebd2521c4e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bff429e4645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ad54906754e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GENO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GENO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GENO SA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GENO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GENO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GENO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495 051 000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13 293 000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17 839 000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245 639 000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403 671 000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GENO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Storhamargata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post@geno.no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www.geno.no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970 028 935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GENO SA</a:t>
            </a:r>
          </a:p>
        </p:txBody>
      </p:sp>
    </p:spTree>
  </p:cSld>
  <p:clrMapOvr>
    <a:masterClrMapping xmlns:a="http://schemas.openxmlformats.org/drawingml/2006/main"/>
  </p:clrMapOvr>
</p:sld>
</file>