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e46d4d717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6e71a986e4c6c"/>
  </p:sldMasterIdLst>
  <p:sldIdLst>
    <p:sldId xmlns:r="http://schemas.openxmlformats.org/officeDocument/2006/relationships" id="256" r:id="R1d2c36a76b394b63"/>
    <p:sldId xmlns:r="http://schemas.openxmlformats.org/officeDocument/2006/relationships" id="257" r:id="R6cc64a650a8a4a4e"/>
    <p:sldId xmlns:r="http://schemas.openxmlformats.org/officeDocument/2006/relationships" id="258" r:id="R0598850ce97746dd"/>
    <p:sldId xmlns:r="http://schemas.openxmlformats.org/officeDocument/2006/relationships" id="259" r:id="R8e079e8faaa74f73"/>
    <p:sldId xmlns:r="http://schemas.openxmlformats.org/officeDocument/2006/relationships" id="260" r:id="Re9990544178a411f"/>
    <p:sldId xmlns:r="http://schemas.openxmlformats.org/officeDocument/2006/relationships" id="261" r:id="R88005fdf644b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6e71a986e4c6c" /><Relationship Type="http://schemas.openxmlformats.org/officeDocument/2006/relationships/slide" Target="/ppt/slides/slide1.xml" Id="R1d2c36a76b394b63" /><Relationship Type="http://schemas.openxmlformats.org/officeDocument/2006/relationships/slide" Target="/ppt/slides/slide2.xml" Id="R6cc64a650a8a4a4e" /><Relationship Type="http://schemas.openxmlformats.org/officeDocument/2006/relationships/slide" Target="/ppt/slides/slide3.xml" Id="R0598850ce97746dd" /><Relationship Type="http://schemas.openxmlformats.org/officeDocument/2006/relationships/slide" Target="/ppt/slides/slide4.xml" Id="R8e079e8faaa74f73" /><Relationship Type="http://schemas.openxmlformats.org/officeDocument/2006/relationships/slide" Target="/ppt/slides/slide5.xml" Id="Re9990544178a411f" /><Relationship Type="http://schemas.openxmlformats.org/officeDocument/2006/relationships/slide" Target="/ppt/slides/slide6.xml" Id="R88005fdf644b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3584a0902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55ed8cbb41af" /><Relationship Type="http://schemas.openxmlformats.org/officeDocument/2006/relationships/theme" Target="/ppt/slideMasters/theme/theme1.xml" Id="R94db60df3dcc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855ed8cbb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a02faec8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2361f715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622dd7da3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dfac1b60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8ec9ac36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ddfb7361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