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b1c06dbc6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798c5ed464b44"/>
  </p:sldMasterIdLst>
  <p:sldIdLst>
    <p:sldId xmlns:r="http://schemas.openxmlformats.org/officeDocument/2006/relationships" id="256" r:id="R6acc3264b7b94a81"/>
    <p:sldId xmlns:r="http://schemas.openxmlformats.org/officeDocument/2006/relationships" id="257" r:id="R6f4e46289939402f"/>
    <p:sldId xmlns:r="http://schemas.openxmlformats.org/officeDocument/2006/relationships" id="258" r:id="R0e819fbd8678495b"/>
    <p:sldId xmlns:r="http://schemas.openxmlformats.org/officeDocument/2006/relationships" id="259" r:id="Rc3ea63d79b2e416e"/>
    <p:sldId xmlns:r="http://schemas.openxmlformats.org/officeDocument/2006/relationships" id="260" r:id="Re5bfdd477c7e411e"/>
    <p:sldId xmlns:r="http://schemas.openxmlformats.org/officeDocument/2006/relationships" id="261" r:id="R5fe9db8b2c39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798c5ed464b44" /><Relationship Type="http://schemas.openxmlformats.org/officeDocument/2006/relationships/slide" Target="/ppt/slides/slide1.xml" Id="R6acc3264b7b94a81" /><Relationship Type="http://schemas.openxmlformats.org/officeDocument/2006/relationships/slide" Target="/ppt/slides/slide2.xml" Id="R6f4e46289939402f" /><Relationship Type="http://schemas.openxmlformats.org/officeDocument/2006/relationships/slide" Target="/ppt/slides/slide3.xml" Id="R0e819fbd8678495b" /><Relationship Type="http://schemas.openxmlformats.org/officeDocument/2006/relationships/slide" Target="/ppt/slides/slide4.xml" Id="Rc3ea63d79b2e416e" /><Relationship Type="http://schemas.openxmlformats.org/officeDocument/2006/relationships/slide" Target="/ppt/slides/slide5.xml" Id="Re5bfdd477c7e411e" /><Relationship Type="http://schemas.openxmlformats.org/officeDocument/2006/relationships/slide" Target="/ppt/slides/slide6.xml" Id="R5fe9db8b2c39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2fa07021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ac31a4bd41bf" /><Relationship Type="http://schemas.openxmlformats.org/officeDocument/2006/relationships/theme" Target="/ppt/slideMasters/theme/theme1.xml" Id="Ref4fb884699c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5ac31a4bd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6846de38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ef1e3540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5378da37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752eeb82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f66d1900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3acd5312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 REGNSKAP SA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