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c0e40f04514c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3e2d938ce64d61"/>
  </p:sldMasterIdLst>
  <p:sldIdLst>
    <p:sldId xmlns:r="http://schemas.openxmlformats.org/officeDocument/2006/relationships" id="256" r:id="Rb4e1d97ece204093"/>
    <p:sldId xmlns:r="http://schemas.openxmlformats.org/officeDocument/2006/relationships" id="257" r:id="R3f57f6a9a76742ba"/>
    <p:sldId xmlns:r="http://schemas.openxmlformats.org/officeDocument/2006/relationships" id="258" r:id="R44d65709848e4aad"/>
    <p:sldId xmlns:r="http://schemas.openxmlformats.org/officeDocument/2006/relationships" id="259" r:id="Rff2ed25b02784c92"/>
    <p:sldId xmlns:r="http://schemas.openxmlformats.org/officeDocument/2006/relationships" id="260" r:id="R9451028ec1ed4b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e2d938ce64d61" /><Relationship Type="http://schemas.openxmlformats.org/officeDocument/2006/relationships/slide" Target="/ppt/slides/slide1.xml" Id="Rb4e1d97ece204093" /><Relationship Type="http://schemas.openxmlformats.org/officeDocument/2006/relationships/slide" Target="/ppt/slides/slide2.xml" Id="R3f57f6a9a76742ba" /><Relationship Type="http://schemas.openxmlformats.org/officeDocument/2006/relationships/slide" Target="/ppt/slides/slide3.xml" Id="R44d65709848e4aad" /><Relationship Type="http://schemas.openxmlformats.org/officeDocument/2006/relationships/slide" Target="/ppt/slides/slide4.xml" Id="Rff2ed25b02784c92" /><Relationship Type="http://schemas.openxmlformats.org/officeDocument/2006/relationships/slide" Target="/ppt/slides/slide5.xml" Id="R9451028ec1ed4b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34183e5c049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a95d606324717" /><Relationship Type="http://schemas.openxmlformats.org/officeDocument/2006/relationships/theme" Target="/ppt/slideMasters/theme/theme1.xml" Id="R691ea8f4e5e54b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ba95d6063247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5a3c457df4a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ee9cd788447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4f891752346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890a4e35644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685039e0644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 KJÆRLAND GRAVING/SPRENGING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KJÆRLAND GRAVING/SPRENGING ble etablert [år] og holder til i Varaldsøy.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Kjæraviksvegen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5636 Varaldsøy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48 81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970 051 813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KJÆRLAND GRAVING/SPRENGING</a:t>
            </a:r>
          </a:p>
        </p:txBody>
      </p:sp>
    </p:spTree>
  </p:cSld>
  <p:clrMapOvr>
    <a:masterClrMapping xmlns:a="http://schemas.openxmlformats.org/drawingml/2006/main"/>
  </p:clrMapOvr>
</p:sld>
</file>