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04261435a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4abca29a14ed2"/>
  </p:sldMasterIdLst>
  <p:sldIdLst>
    <p:sldId xmlns:r="http://schemas.openxmlformats.org/officeDocument/2006/relationships" id="256" r:id="R766e21b2c1b14153"/>
    <p:sldId xmlns:r="http://schemas.openxmlformats.org/officeDocument/2006/relationships" id="257" r:id="R402cae2f6aee4685"/>
    <p:sldId xmlns:r="http://schemas.openxmlformats.org/officeDocument/2006/relationships" id="258" r:id="R3b538708954444a1"/>
    <p:sldId xmlns:r="http://schemas.openxmlformats.org/officeDocument/2006/relationships" id="259" r:id="R7106b348651f4f49"/>
    <p:sldId xmlns:r="http://schemas.openxmlformats.org/officeDocument/2006/relationships" id="260" r:id="R76a3f1462ff843b8"/>
    <p:sldId xmlns:r="http://schemas.openxmlformats.org/officeDocument/2006/relationships" id="261" r:id="R0f84ea16821e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4abca29a14ed2" /><Relationship Type="http://schemas.openxmlformats.org/officeDocument/2006/relationships/slide" Target="/ppt/slides/slide1.xml" Id="R766e21b2c1b14153" /><Relationship Type="http://schemas.openxmlformats.org/officeDocument/2006/relationships/slide" Target="/ppt/slides/slide2.xml" Id="R402cae2f6aee4685" /><Relationship Type="http://schemas.openxmlformats.org/officeDocument/2006/relationships/slide" Target="/ppt/slides/slide3.xml" Id="R3b538708954444a1" /><Relationship Type="http://schemas.openxmlformats.org/officeDocument/2006/relationships/slide" Target="/ppt/slides/slide4.xml" Id="R7106b348651f4f49" /><Relationship Type="http://schemas.openxmlformats.org/officeDocument/2006/relationships/slide" Target="/ppt/slides/slide5.xml" Id="R76a3f1462ff843b8" /><Relationship Type="http://schemas.openxmlformats.org/officeDocument/2006/relationships/slide" Target="/ppt/slides/slide6.xml" Id="R0f84ea16821e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093913fce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8ccd247644341" /><Relationship Type="http://schemas.openxmlformats.org/officeDocument/2006/relationships/theme" Target="/ppt/slideMasters/theme/theme1.xml" Id="R90dcfcd0cd26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8ccd2476443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c2ff5b756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744a55474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f876bc9e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c229fc929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f82b9a3e8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fb0fe3131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GRETAS REGNSKAPSKONTOR JAHNSEN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GRETAS REGNSKAPSKONTOR JAHNSEN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396 597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283 764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Tuftene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post@gretasregnskap.no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970 141 464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