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79e154bdbd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cafcab98f8402a"/>
  </p:sldMasterIdLst>
  <p:sldIdLst>
    <p:sldId xmlns:r="http://schemas.openxmlformats.org/officeDocument/2006/relationships" id="256" r:id="Rd75c76826b1d4eaf"/>
    <p:sldId xmlns:r="http://schemas.openxmlformats.org/officeDocument/2006/relationships" id="257" r:id="R75a9d535053549a9"/>
    <p:sldId xmlns:r="http://schemas.openxmlformats.org/officeDocument/2006/relationships" id="258" r:id="Rafc4bc7d843c456b"/>
    <p:sldId xmlns:r="http://schemas.openxmlformats.org/officeDocument/2006/relationships" id="259" r:id="R9039bc45aa9844a0"/>
    <p:sldId xmlns:r="http://schemas.openxmlformats.org/officeDocument/2006/relationships" id="260" r:id="Rd0c937744f404a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afcab98f8402a" /><Relationship Type="http://schemas.openxmlformats.org/officeDocument/2006/relationships/slide" Target="/ppt/slides/slide1.xml" Id="Rd75c76826b1d4eaf" /><Relationship Type="http://schemas.openxmlformats.org/officeDocument/2006/relationships/slide" Target="/ppt/slides/slide2.xml" Id="R75a9d535053549a9" /><Relationship Type="http://schemas.openxmlformats.org/officeDocument/2006/relationships/slide" Target="/ppt/slides/slide3.xml" Id="Rafc4bc7d843c456b" /><Relationship Type="http://schemas.openxmlformats.org/officeDocument/2006/relationships/slide" Target="/ppt/slides/slide4.xml" Id="R9039bc45aa9844a0" /><Relationship Type="http://schemas.openxmlformats.org/officeDocument/2006/relationships/slide" Target="/ppt/slides/slide5.xml" Id="Rd0c937744f404a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21605b4fcb4b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4902c6e54498b" /><Relationship Type="http://schemas.openxmlformats.org/officeDocument/2006/relationships/theme" Target="/ppt/slideMasters/theme/theme1.xml" Id="R754e6c1cf7ec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4902c6e5449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a9b9a273c47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b677d855143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b032ceb244b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74a67834341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22c011c8c4b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 LUND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LUND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LUND ble etablert [år] og holder til i Sparbu.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LUND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LUND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LUND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Vist, Vistavegen 480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7710 Sparbu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LUND</a:t>
            </a:r>
          </a:p>
        </p:txBody>
      </p:sp>
    </p:spTree>
  </p:cSld>
  <p:clrMapOvr>
    <a:masterClrMapping xmlns:a="http://schemas.openxmlformats.org/drawingml/2006/main"/>
  </p:clrMapOvr>
</p:sld>
</file>