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488e961fdcc4a5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05e55303c06474b"/>
  </p:sldMasterIdLst>
  <p:sldIdLst>
    <p:sldId xmlns:r="http://schemas.openxmlformats.org/officeDocument/2006/relationships" id="256" r:id="R53ae1b6c6ade4c73"/>
    <p:sldId xmlns:r="http://schemas.openxmlformats.org/officeDocument/2006/relationships" id="257" r:id="R3bf56a85d2bd4c2d"/>
    <p:sldId xmlns:r="http://schemas.openxmlformats.org/officeDocument/2006/relationships" id="258" r:id="Rda8650b55eb94cd2"/>
    <p:sldId xmlns:r="http://schemas.openxmlformats.org/officeDocument/2006/relationships" id="259" r:id="R2c2c39e5b5d14d4d"/>
    <p:sldId xmlns:r="http://schemas.openxmlformats.org/officeDocument/2006/relationships" id="260" r:id="R00c64f760e484d2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05e55303c06474b" /><Relationship Type="http://schemas.openxmlformats.org/officeDocument/2006/relationships/slide" Target="/ppt/slides/slide1.xml" Id="R53ae1b6c6ade4c73" /><Relationship Type="http://schemas.openxmlformats.org/officeDocument/2006/relationships/slide" Target="/ppt/slides/slide2.xml" Id="R3bf56a85d2bd4c2d" /><Relationship Type="http://schemas.openxmlformats.org/officeDocument/2006/relationships/slide" Target="/ppt/slides/slide3.xml" Id="Rda8650b55eb94cd2" /><Relationship Type="http://schemas.openxmlformats.org/officeDocument/2006/relationships/slide" Target="/ppt/slides/slide4.xml" Id="R2c2c39e5b5d14d4d" /><Relationship Type="http://schemas.openxmlformats.org/officeDocument/2006/relationships/slide" Target="/ppt/slides/slide5.xml" Id="R00c64f760e484d2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7877bdb385440d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fa30fd5adb4541" /><Relationship Type="http://schemas.openxmlformats.org/officeDocument/2006/relationships/theme" Target="/ppt/slideMasters/theme/theme1.xml" Id="Rb16a5543f9ea4aa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3fa30fd5adb454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8f6892510b4c9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d802db1ab0450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18131598b449f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804b04494949b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12a975d5df436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NORSK INSTITUTT FOR SKOG OG LANDSKAP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 INSTITUTT FOR SKOG OG LANDSKAP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NORSK INSTITUTT FOR SKOG OG LANDSKAP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 INSTITUTT FOR SKOG OG LANDSKAP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 INSTITUTT FOR SKOG OG LANDSKAP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 INSTITUTT FOR SKOG OG LANDSKAP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970 167 641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 INSTITUTT FOR SKOG OG LANDSKAP</a:t>
            </a:r>
          </a:p>
        </p:txBody>
      </p:sp>
    </p:spTree>
  </p:cSld>
  <p:clrMapOvr>
    <a:masterClrMapping xmlns:a="http://schemas.openxmlformats.org/drawingml/2006/main"/>
  </p:clrMapOvr>
</p:sld>
</file>