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07721b6fda4d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539a088f0794fcc"/>
  </p:sldMasterIdLst>
  <p:sldIdLst>
    <p:sldId xmlns:r="http://schemas.openxmlformats.org/officeDocument/2006/relationships" id="256" r:id="R62947b1492454503"/>
    <p:sldId xmlns:r="http://schemas.openxmlformats.org/officeDocument/2006/relationships" id="257" r:id="R34198e8f25c34d6f"/>
    <p:sldId xmlns:r="http://schemas.openxmlformats.org/officeDocument/2006/relationships" id="258" r:id="Rc7980d5c3dcb4c4d"/>
    <p:sldId xmlns:r="http://schemas.openxmlformats.org/officeDocument/2006/relationships" id="259" r:id="Rc1a005e77f504a4c"/>
    <p:sldId xmlns:r="http://schemas.openxmlformats.org/officeDocument/2006/relationships" id="260" r:id="R5a54d5394d78440f"/>
    <p:sldId xmlns:r="http://schemas.openxmlformats.org/officeDocument/2006/relationships" id="261" r:id="R4cb508d2503c4a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39a088f0794fcc" /><Relationship Type="http://schemas.openxmlformats.org/officeDocument/2006/relationships/slide" Target="/ppt/slides/slide1.xml" Id="R62947b1492454503" /><Relationship Type="http://schemas.openxmlformats.org/officeDocument/2006/relationships/slide" Target="/ppt/slides/slide2.xml" Id="R34198e8f25c34d6f" /><Relationship Type="http://schemas.openxmlformats.org/officeDocument/2006/relationships/slide" Target="/ppt/slides/slide3.xml" Id="Rc7980d5c3dcb4c4d" /><Relationship Type="http://schemas.openxmlformats.org/officeDocument/2006/relationships/slide" Target="/ppt/slides/slide4.xml" Id="Rc1a005e77f504a4c" /><Relationship Type="http://schemas.openxmlformats.org/officeDocument/2006/relationships/slide" Target="/ppt/slides/slide5.xml" Id="R5a54d5394d78440f" /><Relationship Type="http://schemas.openxmlformats.org/officeDocument/2006/relationships/slide" Target="/ppt/slides/slide6.xml" Id="R4cb508d2503c4a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9f426a57734a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063abe89a49cc" /><Relationship Type="http://schemas.openxmlformats.org/officeDocument/2006/relationships/theme" Target="/ppt/slideMasters/theme/theme1.xml" Id="Ra8e71af4f2dc41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8063abe89a49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cfc10e7f444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4c8c941c545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70bd018f7e48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97088cdadb47c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6c2a5a1b640b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ef5f4ce9eb4f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DEN NORSKE ISRAELSMISJON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DEN NORSKE ISRAELSMISJON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37 041 967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9 545 835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9 592 319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23 781 488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29 157 554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Nygårdsveien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98 85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post@israelsmisjonen.no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www.israelsmisjonen.no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970 167 978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