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5f1d31d9ad4b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5a719c8b0848a6"/>
  </p:sldMasterIdLst>
  <p:sldIdLst>
    <p:sldId xmlns:r="http://schemas.openxmlformats.org/officeDocument/2006/relationships" id="256" r:id="R08a8830132824bdc"/>
    <p:sldId xmlns:r="http://schemas.openxmlformats.org/officeDocument/2006/relationships" id="257" r:id="Rb67b471cb1624870"/>
    <p:sldId xmlns:r="http://schemas.openxmlformats.org/officeDocument/2006/relationships" id="258" r:id="Rd5eea00caaac4f1a"/>
    <p:sldId xmlns:r="http://schemas.openxmlformats.org/officeDocument/2006/relationships" id="259" r:id="R3c4e2704c8714594"/>
    <p:sldId xmlns:r="http://schemas.openxmlformats.org/officeDocument/2006/relationships" id="260" r:id="R842f17ebb7a346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5a719c8b0848a6" /><Relationship Type="http://schemas.openxmlformats.org/officeDocument/2006/relationships/slide" Target="/ppt/slides/slide1.xml" Id="R08a8830132824bdc" /><Relationship Type="http://schemas.openxmlformats.org/officeDocument/2006/relationships/slide" Target="/ppt/slides/slide2.xml" Id="Rb67b471cb1624870" /><Relationship Type="http://schemas.openxmlformats.org/officeDocument/2006/relationships/slide" Target="/ppt/slides/slide3.xml" Id="Rd5eea00caaac4f1a" /><Relationship Type="http://schemas.openxmlformats.org/officeDocument/2006/relationships/slide" Target="/ppt/slides/slide4.xml" Id="R3c4e2704c8714594" /><Relationship Type="http://schemas.openxmlformats.org/officeDocument/2006/relationships/slide" Target="/ppt/slides/slide5.xml" Id="R842f17ebb7a346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4c0afdc7c74d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9ac045e474387" /><Relationship Type="http://schemas.openxmlformats.org/officeDocument/2006/relationships/theme" Target="/ppt/slideMasters/theme/theme1.xml" Id="Rae367a38ba5241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09ac045e4743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23993e69243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9da5a970548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e4c7c83ec45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dea6b18d44e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89668d97e42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STANGE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 KOMMUNE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56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post@stange.kommune.no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www.stange.kommune.no/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970 169 717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