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5f9106632541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c87da3a09c4163"/>
  </p:sldMasterIdLst>
  <p:sldIdLst>
    <p:sldId xmlns:r="http://schemas.openxmlformats.org/officeDocument/2006/relationships" id="256" r:id="R6fbe3e78c6504e58"/>
    <p:sldId xmlns:r="http://schemas.openxmlformats.org/officeDocument/2006/relationships" id="257" r:id="Rccd43be1a88442a5"/>
    <p:sldId xmlns:r="http://schemas.openxmlformats.org/officeDocument/2006/relationships" id="258" r:id="R7061feb3e4f24955"/>
    <p:sldId xmlns:r="http://schemas.openxmlformats.org/officeDocument/2006/relationships" id="259" r:id="R7f0b99293a964095"/>
    <p:sldId xmlns:r="http://schemas.openxmlformats.org/officeDocument/2006/relationships" id="260" r:id="Rfd37f0d7c68043bc"/>
    <p:sldId xmlns:r="http://schemas.openxmlformats.org/officeDocument/2006/relationships" id="261" r:id="R945a98e742b04b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c87da3a09c4163" /><Relationship Type="http://schemas.openxmlformats.org/officeDocument/2006/relationships/slide" Target="/ppt/slides/slide1.xml" Id="R6fbe3e78c6504e58" /><Relationship Type="http://schemas.openxmlformats.org/officeDocument/2006/relationships/slide" Target="/ppt/slides/slide2.xml" Id="Rccd43be1a88442a5" /><Relationship Type="http://schemas.openxmlformats.org/officeDocument/2006/relationships/slide" Target="/ppt/slides/slide3.xml" Id="R7061feb3e4f24955" /><Relationship Type="http://schemas.openxmlformats.org/officeDocument/2006/relationships/slide" Target="/ppt/slides/slide4.xml" Id="R7f0b99293a964095" /><Relationship Type="http://schemas.openxmlformats.org/officeDocument/2006/relationships/slide" Target="/ppt/slides/slide5.xml" Id="Rfd37f0d7c68043bc" /><Relationship Type="http://schemas.openxmlformats.org/officeDocument/2006/relationships/slide" Target="/ppt/slides/slide6.xml" Id="R945a98e742b04b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cd42f07b5344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c6aa159464bf3" /><Relationship Type="http://schemas.openxmlformats.org/officeDocument/2006/relationships/theme" Target="/ppt/slideMasters/theme/theme1.xml" Id="R1eacd481364444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6c6aa159464b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1ca17633848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3052c5a3f4f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7e8d6fe304c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f85818bb345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1f958ae2648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758dc0d2f4d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ØLEN VASSVERK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VASSVERK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VASSVERK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VASSVERK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VASSVERK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VASSVERK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Mulagata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76 69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post@olenvassverk.no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olenvassverk.no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970 180 370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VASSVERK SA</a:t>
            </a:r>
          </a:p>
        </p:txBody>
      </p:sp>
    </p:spTree>
  </p:cSld>
  <p:clrMapOvr>
    <a:masterClrMapping xmlns:a="http://schemas.openxmlformats.org/drawingml/2006/main"/>
  </p:clrMapOvr>
</p:sld>
</file>