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cc3d6f319345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208d7356804f37"/>
  </p:sldMasterIdLst>
  <p:sldIdLst>
    <p:sldId xmlns:r="http://schemas.openxmlformats.org/officeDocument/2006/relationships" id="256" r:id="R6edc45f1cd84458d"/>
    <p:sldId xmlns:r="http://schemas.openxmlformats.org/officeDocument/2006/relationships" id="257" r:id="R0f6804bbfb234bca"/>
    <p:sldId xmlns:r="http://schemas.openxmlformats.org/officeDocument/2006/relationships" id="258" r:id="Rbfe6f9ef47514b23"/>
    <p:sldId xmlns:r="http://schemas.openxmlformats.org/officeDocument/2006/relationships" id="259" r:id="Re867ad5321f54a9a"/>
    <p:sldId xmlns:r="http://schemas.openxmlformats.org/officeDocument/2006/relationships" id="260" r:id="Recfbad3574e04a6a"/>
    <p:sldId xmlns:r="http://schemas.openxmlformats.org/officeDocument/2006/relationships" id="261" r:id="R636c3ec684ee45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208d7356804f37" /><Relationship Type="http://schemas.openxmlformats.org/officeDocument/2006/relationships/slide" Target="/ppt/slides/slide1.xml" Id="R6edc45f1cd84458d" /><Relationship Type="http://schemas.openxmlformats.org/officeDocument/2006/relationships/slide" Target="/ppt/slides/slide2.xml" Id="R0f6804bbfb234bca" /><Relationship Type="http://schemas.openxmlformats.org/officeDocument/2006/relationships/slide" Target="/ppt/slides/slide3.xml" Id="Rbfe6f9ef47514b23" /><Relationship Type="http://schemas.openxmlformats.org/officeDocument/2006/relationships/slide" Target="/ppt/slides/slide4.xml" Id="Re867ad5321f54a9a" /><Relationship Type="http://schemas.openxmlformats.org/officeDocument/2006/relationships/slide" Target="/ppt/slides/slide5.xml" Id="Recfbad3574e04a6a" /><Relationship Type="http://schemas.openxmlformats.org/officeDocument/2006/relationships/slide" Target="/ppt/slides/slide6.xml" Id="R636c3ec684ee45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88e1dd89fb45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6379204604bb5" /><Relationship Type="http://schemas.openxmlformats.org/officeDocument/2006/relationships/theme" Target="/ppt/slideMasters/theme/theme1.xml" Id="Rac05b219e1f44d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a6379204604b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e5bc7871ee4b1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14e203b60146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37317fc2d047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e58850515a46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19c9f37b824c9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15c1ffca34f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ØLEN VASSVERK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ØLEN VASSVERK SA ble etablert [år] og holder til i Ølen.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7 660 192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1 180 040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994 381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23 276 999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29 682 698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VASSVERK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Mulagata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5580 Ølen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76 69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post@olenvassverk.no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olenvassverk.no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970 180 370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VASSVERK SA</a:t>
            </a:r>
          </a:p>
        </p:txBody>
      </p:sp>
    </p:spTree>
  </p:cSld>
  <p:clrMapOvr>
    <a:masterClrMapping xmlns:a="http://schemas.openxmlformats.org/drawingml/2006/main"/>
  </p:clrMapOvr>
</p:sld>
</file>