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4fa1594a0848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bb4653230742a2"/>
  </p:sldMasterIdLst>
  <p:sldIdLst>
    <p:sldId xmlns:r="http://schemas.openxmlformats.org/officeDocument/2006/relationships" id="256" r:id="R5f6083d185dd4b9e"/>
    <p:sldId xmlns:r="http://schemas.openxmlformats.org/officeDocument/2006/relationships" id="257" r:id="Rfc5fd400f31042b4"/>
    <p:sldId xmlns:r="http://schemas.openxmlformats.org/officeDocument/2006/relationships" id="258" r:id="R6077f1c2f1904325"/>
    <p:sldId xmlns:r="http://schemas.openxmlformats.org/officeDocument/2006/relationships" id="259" r:id="Rc3d09c38c5554548"/>
    <p:sldId xmlns:r="http://schemas.openxmlformats.org/officeDocument/2006/relationships" id="260" r:id="Rdc0b9d3ce8d741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bb4653230742a2" /><Relationship Type="http://schemas.openxmlformats.org/officeDocument/2006/relationships/slide" Target="/ppt/slides/slide1.xml" Id="R5f6083d185dd4b9e" /><Relationship Type="http://schemas.openxmlformats.org/officeDocument/2006/relationships/slide" Target="/ppt/slides/slide2.xml" Id="Rfc5fd400f31042b4" /><Relationship Type="http://schemas.openxmlformats.org/officeDocument/2006/relationships/slide" Target="/ppt/slides/slide3.xml" Id="R6077f1c2f1904325" /><Relationship Type="http://schemas.openxmlformats.org/officeDocument/2006/relationships/slide" Target="/ppt/slides/slide4.xml" Id="Rc3d09c38c5554548" /><Relationship Type="http://schemas.openxmlformats.org/officeDocument/2006/relationships/slide" Target="/ppt/slides/slide5.xml" Id="Rdc0b9d3ce8d741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46b9e5c7c54f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06585ec914d51" /><Relationship Type="http://schemas.openxmlformats.org/officeDocument/2006/relationships/theme" Target="/ppt/slideMasters/theme/theme1.xml" Id="Rf4c94d09602e4e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406585ec914d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4bc3368204a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76a8994b1e47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1d5b0f1784f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1b179c81040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521090e5743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ONARHEIM VASSVERK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ONARHEIM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ONARHEIM VASSVERK SA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ONARHEIM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ONARHEIM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ONARHEIM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Vattedal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970 203 850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ONARHEIM VASSVERK SA</a:t>
            </a:r>
          </a:p>
        </p:txBody>
      </p:sp>
    </p:spTree>
  </p:cSld>
  <p:clrMapOvr>
    <a:masterClrMapping xmlns:a="http://schemas.openxmlformats.org/drawingml/2006/main"/>
  </p:clrMapOvr>
</p:sld>
</file>