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6a232d1c746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64dcda70e4675"/>
  </p:sldMasterIdLst>
  <p:sldIdLst>
    <p:sldId xmlns:r="http://schemas.openxmlformats.org/officeDocument/2006/relationships" id="256" r:id="R43308730899840bf"/>
    <p:sldId xmlns:r="http://schemas.openxmlformats.org/officeDocument/2006/relationships" id="257" r:id="R9569929838c2485f"/>
    <p:sldId xmlns:r="http://schemas.openxmlformats.org/officeDocument/2006/relationships" id="258" r:id="Ree3f16d96cc44dff"/>
    <p:sldId xmlns:r="http://schemas.openxmlformats.org/officeDocument/2006/relationships" id="259" r:id="R13a99ad0cc884f13"/>
    <p:sldId xmlns:r="http://schemas.openxmlformats.org/officeDocument/2006/relationships" id="260" r:id="R6a30ebcc811d47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64dcda70e4675" /><Relationship Type="http://schemas.openxmlformats.org/officeDocument/2006/relationships/slide" Target="/ppt/slides/slide1.xml" Id="R43308730899840bf" /><Relationship Type="http://schemas.openxmlformats.org/officeDocument/2006/relationships/slide" Target="/ppt/slides/slide2.xml" Id="R9569929838c2485f" /><Relationship Type="http://schemas.openxmlformats.org/officeDocument/2006/relationships/slide" Target="/ppt/slides/slide3.xml" Id="Ree3f16d96cc44dff" /><Relationship Type="http://schemas.openxmlformats.org/officeDocument/2006/relationships/slide" Target="/ppt/slides/slide4.xml" Id="R13a99ad0cc884f13" /><Relationship Type="http://schemas.openxmlformats.org/officeDocument/2006/relationships/slide" Target="/ppt/slides/slide5.xml" Id="R6a30ebcc811d47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6a953d8ef48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2cc0807a045cb" /><Relationship Type="http://schemas.openxmlformats.org/officeDocument/2006/relationships/theme" Target="/ppt/slideMasters/theme/theme1.xml" Id="R752ad44203a4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a2cc0807a045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97d785b5a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3b5599ffb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2131f096d43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51adfce4741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36c607c1e4d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BJØRKGÅRDEN SVEIN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BJØRKGÅRDEN SVEIN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BJØRKGÅRDEN SVEIN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BJØRKGÅRDEN SVEIN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BJØRKGÅRDEN SVEIN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BJØRKGÅRDEN SVEIN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Bjørkgardsveg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970 229 736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BJØRKGÅRDEN SVEIN</a:t>
            </a:r>
          </a:p>
        </p:txBody>
      </p:sp>
    </p:spTree>
  </p:cSld>
  <p:clrMapOvr>
    <a:masterClrMapping xmlns:a="http://schemas.openxmlformats.org/drawingml/2006/main"/>
  </p:clrMapOvr>
</p:sld>
</file>