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a774b3a7c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3d843662c4acd"/>
  </p:sldMasterIdLst>
  <p:sldIdLst>
    <p:sldId xmlns:r="http://schemas.openxmlformats.org/officeDocument/2006/relationships" id="256" r:id="R4d340cdd22e041b7"/>
    <p:sldId xmlns:r="http://schemas.openxmlformats.org/officeDocument/2006/relationships" id="257" r:id="Rd40010d4d1894052"/>
    <p:sldId xmlns:r="http://schemas.openxmlformats.org/officeDocument/2006/relationships" id="258" r:id="R4115ba4c15f0412e"/>
    <p:sldId xmlns:r="http://schemas.openxmlformats.org/officeDocument/2006/relationships" id="259" r:id="R0eb146fc02bb4bb1"/>
    <p:sldId xmlns:r="http://schemas.openxmlformats.org/officeDocument/2006/relationships" id="260" r:id="R9d1303523b1d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3d843662c4acd" /><Relationship Type="http://schemas.openxmlformats.org/officeDocument/2006/relationships/slide" Target="/ppt/slides/slide1.xml" Id="R4d340cdd22e041b7" /><Relationship Type="http://schemas.openxmlformats.org/officeDocument/2006/relationships/slide" Target="/ppt/slides/slide2.xml" Id="Rd40010d4d1894052" /><Relationship Type="http://schemas.openxmlformats.org/officeDocument/2006/relationships/slide" Target="/ppt/slides/slide3.xml" Id="R4115ba4c15f0412e" /><Relationship Type="http://schemas.openxmlformats.org/officeDocument/2006/relationships/slide" Target="/ppt/slides/slide4.xml" Id="R0eb146fc02bb4bb1" /><Relationship Type="http://schemas.openxmlformats.org/officeDocument/2006/relationships/slide" Target="/ppt/slides/slide5.xml" Id="R9d1303523b1d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69d3c2967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b5810e204738" /><Relationship Type="http://schemas.openxmlformats.org/officeDocument/2006/relationships/theme" Target="/ppt/slideMasters/theme/theme1.xml" Id="R975fa4880749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dfb5810e20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ad7b270d4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3d1b05791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15ae9afd94a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51f9177a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e4d9fc63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ENGSØDEGÅRD ODD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ENGSØDEGÅRD ODD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ENGSØDEGÅRD ODD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ENGSØDEGÅRD ODD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ENGSØDEGÅRD ODD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ENGSØDEGÅRD ODD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Ekenesveien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ENGSØDEGÅRD ODD</a:t>
            </a:r>
          </a:p>
        </p:txBody>
      </p:sp>
    </p:spTree>
  </p:cSld>
  <p:clrMapOvr>
    <a:masterClrMapping xmlns:a="http://schemas.openxmlformats.org/drawingml/2006/main"/>
  </p:clrMapOvr>
</p:sld>
</file>