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bee223f2ac4f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8cc390988f44a1"/>
  </p:sldMasterIdLst>
  <p:sldIdLst>
    <p:sldId xmlns:r="http://schemas.openxmlformats.org/officeDocument/2006/relationships" id="256" r:id="R978f4c5b0e9d414b"/>
    <p:sldId xmlns:r="http://schemas.openxmlformats.org/officeDocument/2006/relationships" id="257" r:id="R7a762d7084e744fc"/>
    <p:sldId xmlns:r="http://schemas.openxmlformats.org/officeDocument/2006/relationships" id="258" r:id="Re11f4ca6f2504289"/>
    <p:sldId xmlns:r="http://schemas.openxmlformats.org/officeDocument/2006/relationships" id="259" r:id="Rc10c2ab871ca4206"/>
    <p:sldId xmlns:r="http://schemas.openxmlformats.org/officeDocument/2006/relationships" id="260" r:id="R016a52d628af44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cc390988f44a1" /><Relationship Type="http://schemas.openxmlformats.org/officeDocument/2006/relationships/slide" Target="/ppt/slides/slide1.xml" Id="R978f4c5b0e9d414b" /><Relationship Type="http://schemas.openxmlformats.org/officeDocument/2006/relationships/slide" Target="/ppt/slides/slide2.xml" Id="R7a762d7084e744fc" /><Relationship Type="http://schemas.openxmlformats.org/officeDocument/2006/relationships/slide" Target="/ppt/slides/slide3.xml" Id="Re11f4ca6f2504289" /><Relationship Type="http://schemas.openxmlformats.org/officeDocument/2006/relationships/slide" Target="/ppt/slides/slide4.xml" Id="Rc10c2ab871ca4206" /><Relationship Type="http://schemas.openxmlformats.org/officeDocument/2006/relationships/slide" Target="/ppt/slides/slide5.xml" Id="R016a52d628af44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3b29211bc4f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e139f4fc34207" /><Relationship Type="http://schemas.openxmlformats.org/officeDocument/2006/relationships/theme" Target="/ppt/slideMasters/theme/theme1.xml" Id="R970ba8b816a844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3e139f4fc342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7d94587e240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a4359314644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6e6855a9e45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6c67f99a040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3e5ab82a141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EDVARDSEN KNUT 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EDVARDSEN KNUT ING ble etablert [år] og holder til i Borgen.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Tiurfaret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1388 Borgen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66901285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nevlung@online.no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970 239 367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